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9" r:id="rId5"/>
  </p:sldMasterIdLst>
  <p:notesMasterIdLst>
    <p:notesMasterId r:id="rId64"/>
  </p:notesMasterIdLst>
  <p:sldIdLst>
    <p:sldId id="282" r:id="rId6"/>
    <p:sldId id="316" r:id="rId7"/>
    <p:sldId id="283" r:id="rId8"/>
    <p:sldId id="261" r:id="rId9"/>
    <p:sldId id="284" r:id="rId10"/>
    <p:sldId id="286" r:id="rId11"/>
    <p:sldId id="287" r:id="rId12"/>
    <p:sldId id="288" r:id="rId13"/>
    <p:sldId id="290" r:id="rId14"/>
    <p:sldId id="291" r:id="rId15"/>
    <p:sldId id="292" r:id="rId16"/>
    <p:sldId id="293" r:id="rId17"/>
    <p:sldId id="294" r:id="rId18"/>
    <p:sldId id="289" r:id="rId19"/>
    <p:sldId id="295" r:id="rId20"/>
    <p:sldId id="296" r:id="rId21"/>
    <p:sldId id="297" r:id="rId22"/>
    <p:sldId id="298" r:id="rId23"/>
    <p:sldId id="264" r:id="rId24"/>
    <p:sldId id="318" r:id="rId25"/>
    <p:sldId id="331" r:id="rId26"/>
    <p:sldId id="277" r:id="rId27"/>
    <p:sldId id="299" r:id="rId28"/>
    <p:sldId id="300" r:id="rId29"/>
    <p:sldId id="271" r:id="rId30"/>
    <p:sldId id="272" r:id="rId31"/>
    <p:sldId id="317" r:id="rId32"/>
    <p:sldId id="327" r:id="rId33"/>
    <p:sldId id="274" r:id="rId34"/>
    <p:sldId id="312" r:id="rId35"/>
    <p:sldId id="313" r:id="rId36"/>
    <p:sldId id="314" r:id="rId37"/>
    <p:sldId id="273" r:id="rId38"/>
    <p:sldId id="275" r:id="rId39"/>
    <p:sldId id="280" r:id="rId40"/>
    <p:sldId id="281" r:id="rId41"/>
    <p:sldId id="310" r:id="rId42"/>
    <p:sldId id="309" r:id="rId43"/>
    <p:sldId id="308" r:id="rId44"/>
    <p:sldId id="301" r:id="rId45"/>
    <p:sldId id="320" r:id="rId46"/>
    <p:sldId id="326" r:id="rId47"/>
    <p:sldId id="321" r:id="rId48"/>
    <p:sldId id="307" r:id="rId49"/>
    <p:sldId id="319" r:id="rId50"/>
    <p:sldId id="306" r:id="rId51"/>
    <p:sldId id="328" r:id="rId52"/>
    <p:sldId id="329" r:id="rId53"/>
    <p:sldId id="330" r:id="rId54"/>
    <p:sldId id="276" r:id="rId55"/>
    <p:sldId id="323" r:id="rId56"/>
    <p:sldId id="324" r:id="rId57"/>
    <p:sldId id="325" r:id="rId58"/>
    <p:sldId id="278" r:id="rId59"/>
    <p:sldId id="265" r:id="rId60"/>
    <p:sldId id="260" r:id="rId61"/>
    <p:sldId id="322" r:id="rId62"/>
    <p:sldId id="270" r:id="rId63"/>
  </p:sldIdLst>
  <p:sldSz cx="9144000" cy="6858000" type="screen4x3"/>
  <p:notesSz cx="6669088" cy="9872663"/>
  <p:defaultTextStyle>
    <a:defPPr>
      <a:defRPr lang="nb-NO"/>
    </a:defPPr>
    <a:lvl1pPr algn="l" rtl="0" fontAlgn="base">
      <a:spcBef>
        <a:spcPct val="0"/>
      </a:spcBef>
      <a:spcAft>
        <a:spcPct val="0"/>
      </a:spcAft>
      <a:defRPr kern="1200">
        <a:solidFill>
          <a:schemeClr val="tx1"/>
        </a:solidFill>
        <a:latin typeface="Gill Sans MT" panose="020B0502020104020203"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Gill Sans MT" panose="020B0502020104020203"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Gill Sans MT" panose="020B0502020104020203"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Gill Sans MT" panose="020B0502020104020203"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Gill Sans MT" panose="020B0502020104020203"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Gill Sans MT" panose="020B0502020104020203"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Gill Sans MT" panose="020B0502020104020203"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Gill Sans MT" panose="020B0502020104020203"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Gill Sans MT" panose="020B0502020104020203"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 Aarland" initials="EA" lastIdx="1" clrIdx="0">
    <p:extLst>
      <p:ext uri="{19B8F6BF-5375-455C-9EA6-DF929625EA0E}">
        <p15:presenceInfo xmlns:p15="http://schemas.microsoft.com/office/powerpoint/2012/main" userId="S::eli.aarland@kristiansund.kommune.no::8cd670dc-40ab-4c2a-a3fe-e54ca39d98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E62084-073F-4FE7-A1ED-217B73686C9D}" v="38" dt="2024-01-09T08:49:18.058"/>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95" autoAdjust="0"/>
  </p:normalViewPr>
  <p:slideViewPr>
    <p:cSldViewPr>
      <p:cViewPr varScale="1">
        <p:scale>
          <a:sx n="122" d="100"/>
          <a:sy n="122" d="100"/>
        </p:scale>
        <p:origin x="1266" y="12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9" d="100"/>
          <a:sy n="89" d="100"/>
        </p:scale>
        <p:origin x="385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theme" Target="theme/theme1.xml"/><Relationship Id="rId7" Type="http://schemas.openxmlformats.org/officeDocument/2006/relationships/slide" Target="slides/slide2.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 Aarland" userId="8cd670dc-40ab-4c2a-a3fe-e54ca39d9835" providerId="ADAL" clId="{3FE62084-073F-4FE7-A1ED-217B73686C9D}"/>
    <pc:docChg chg="undo custSel addSld delSld modSld sldOrd modNotesMaster">
      <pc:chgData name="Eli Aarland" userId="8cd670dc-40ab-4c2a-a3fe-e54ca39d9835" providerId="ADAL" clId="{3FE62084-073F-4FE7-A1ED-217B73686C9D}" dt="2024-01-09T09:39:11.854" v="4791" actId="20577"/>
      <pc:docMkLst>
        <pc:docMk/>
      </pc:docMkLst>
      <pc:sldChg chg="del">
        <pc:chgData name="Eli Aarland" userId="8cd670dc-40ab-4c2a-a3fe-e54ca39d9835" providerId="ADAL" clId="{3FE62084-073F-4FE7-A1ED-217B73686C9D}" dt="2024-01-08T13:21:52.892" v="4064" actId="47"/>
        <pc:sldMkLst>
          <pc:docMk/>
          <pc:sldMk cId="3344806448" sldId="258"/>
        </pc:sldMkLst>
      </pc:sldChg>
      <pc:sldChg chg="modSp mod">
        <pc:chgData name="Eli Aarland" userId="8cd670dc-40ab-4c2a-a3fe-e54ca39d9835" providerId="ADAL" clId="{3FE62084-073F-4FE7-A1ED-217B73686C9D}" dt="2024-01-08T10:38:34.455" v="469" actId="113"/>
        <pc:sldMkLst>
          <pc:docMk/>
          <pc:sldMk cId="915606976" sldId="261"/>
        </pc:sldMkLst>
        <pc:spChg chg="mod">
          <ac:chgData name="Eli Aarland" userId="8cd670dc-40ab-4c2a-a3fe-e54ca39d9835" providerId="ADAL" clId="{3FE62084-073F-4FE7-A1ED-217B73686C9D}" dt="2024-01-08T10:38:34.455" v="469" actId="113"/>
          <ac:spMkLst>
            <pc:docMk/>
            <pc:sldMk cId="915606976" sldId="261"/>
            <ac:spMk id="3" creationId="{00000000-0000-0000-0000-000000000000}"/>
          </ac:spMkLst>
        </pc:spChg>
      </pc:sldChg>
      <pc:sldChg chg="del">
        <pc:chgData name="Eli Aarland" userId="8cd670dc-40ab-4c2a-a3fe-e54ca39d9835" providerId="ADAL" clId="{3FE62084-073F-4FE7-A1ED-217B73686C9D}" dt="2024-01-08T13:01:51.571" v="3914" actId="2696"/>
        <pc:sldMkLst>
          <pc:docMk/>
          <pc:sldMk cId="4243381559" sldId="263"/>
        </pc:sldMkLst>
      </pc:sldChg>
      <pc:sldChg chg="delSp modSp del mod">
        <pc:chgData name="Eli Aarland" userId="8cd670dc-40ab-4c2a-a3fe-e54ca39d9835" providerId="ADAL" clId="{3FE62084-073F-4FE7-A1ED-217B73686C9D}" dt="2024-01-08T12:44:10.048" v="3463" actId="2696"/>
        <pc:sldMkLst>
          <pc:docMk/>
          <pc:sldMk cId="213847400" sldId="266"/>
        </pc:sldMkLst>
        <pc:spChg chg="mod">
          <ac:chgData name="Eli Aarland" userId="8cd670dc-40ab-4c2a-a3fe-e54ca39d9835" providerId="ADAL" clId="{3FE62084-073F-4FE7-A1ED-217B73686C9D}" dt="2024-01-08T12:43:18.227" v="3450" actId="20577"/>
          <ac:spMkLst>
            <pc:docMk/>
            <pc:sldMk cId="213847400" sldId="266"/>
            <ac:spMk id="2" creationId="{00000000-0000-0000-0000-000000000000}"/>
          </ac:spMkLst>
        </pc:spChg>
        <pc:spChg chg="mod">
          <ac:chgData name="Eli Aarland" userId="8cd670dc-40ab-4c2a-a3fe-e54ca39d9835" providerId="ADAL" clId="{3FE62084-073F-4FE7-A1ED-217B73686C9D}" dt="2024-01-08T12:43:56.178" v="3462" actId="14100"/>
          <ac:spMkLst>
            <pc:docMk/>
            <pc:sldMk cId="213847400" sldId="266"/>
            <ac:spMk id="3" creationId="{00000000-0000-0000-0000-000000000000}"/>
          </ac:spMkLst>
        </pc:spChg>
        <pc:picChg chg="del">
          <ac:chgData name="Eli Aarland" userId="8cd670dc-40ab-4c2a-a3fe-e54ca39d9835" providerId="ADAL" clId="{3FE62084-073F-4FE7-A1ED-217B73686C9D}" dt="2024-01-08T12:43:32.501" v="3452" actId="478"/>
          <ac:picMkLst>
            <pc:docMk/>
            <pc:sldMk cId="213847400" sldId="266"/>
            <ac:picMk id="5" creationId="{00000000-0000-0000-0000-000000000000}"/>
          </ac:picMkLst>
        </pc:picChg>
      </pc:sldChg>
      <pc:sldChg chg="del">
        <pc:chgData name="Eli Aarland" userId="8cd670dc-40ab-4c2a-a3fe-e54ca39d9835" providerId="ADAL" clId="{3FE62084-073F-4FE7-A1ED-217B73686C9D}" dt="2024-01-08T12:44:21.273" v="3464" actId="2696"/>
        <pc:sldMkLst>
          <pc:docMk/>
          <pc:sldMk cId="53925941" sldId="267"/>
        </pc:sldMkLst>
      </pc:sldChg>
      <pc:sldChg chg="del">
        <pc:chgData name="Eli Aarland" userId="8cd670dc-40ab-4c2a-a3fe-e54ca39d9835" providerId="ADAL" clId="{3FE62084-073F-4FE7-A1ED-217B73686C9D}" dt="2024-01-08T14:06:36.970" v="4074" actId="2696"/>
        <pc:sldMkLst>
          <pc:docMk/>
          <pc:sldMk cId="300231241" sldId="268"/>
        </pc:sldMkLst>
      </pc:sldChg>
      <pc:sldChg chg="modSp mod">
        <pc:chgData name="Eli Aarland" userId="8cd670dc-40ab-4c2a-a3fe-e54ca39d9835" providerId="ADAL" clId="{3FE62084-073F-4FE7-A1ED-217B73686C9D}" dt="2024-01-08T13:02:28.371" v="3915" actId="20577"/>
        <pc:sldMkLst>
          <pc:docMk/>
          <pc:sldMk cId="4153851372" sldId="270"/>
        </pc:sldMkLst>
        <pc:spChg chg="mod">
          <ac:chgData name="Eli Aarland" userId="8cd670dc-40ab-4c2a-a3fe-e54ca39d9835" providerId="ADAL" clId="{3FE62084-073F-4FE7-A1ED-217B73686C9D}" dt="2024-01-08T13:02:28.371" v="3915" actId="20577"/>
          <ac:spMkLst>
            <pc:docMk/>
            <pc:sldMk cId="4153851372" sldId="270"/>
            <ac:spMk id="3" creationId="{00000000-0000-0000-0000-000000000000}"/>
          </ac:spMkLst>
        </pc:spChg>
      </pc:sldChg>
      <pc:sldChg chg="modNotesTx">
        <pc:chgData name="Eli Aarland" userId="8cd670dc-40ab-4c2a-a3fe-e54ca39d9835" providerId="ADAL" clId="{3FE62084-073F-4FE7-A1ED-217B73686C9D}" dt="2024-01-08T11:46:24.430" v="2693" actId="6549"/>
        <pc:sldMkLst>
          <pc:docMk/>
          <pc:sldMk cId="968083966" sldId="272"/>
        </pc:sldMkLst>
      </pc:sldChg>
      <pc:sldChg chg="modSp mod ord">
        <pc:chgData name="Eli Aarland" userId="8cd670dc-40ab-4c2a-a3fe-e54ca39d9835" providerId="ADAL" clId="{3FE62084-073F-4FE7-A1ED-217B73686C9D}" dt="2024-01-09T08:28:09.248" v="4724"/>
        <pc:sldMkLst>
          <pc:docMk/>
          <pc:sldMk cId="529243397" sldId="273"/>
        </pc:sldMkLst>
        <pc:spChg chg="mod">
          <ac:chgData name="Eli Aarland" userId="8cd670dc-40ab-4c2a-a3fe-e54ca39d9835" providerId="ADAL" clId="{3FE62084-073F-4FE7-A1ED-217B73686C9D}" dt="2024-01-09T08:27:05.072" v="4722" actId="20577"/>
          <ac:spMkLst>
            <pc:docMk/>
            <pc:sldMk cId="529243397" sldId="273"/>
            <ac:spMk id="3" creationId="{00000000-0000-0000-0000-000000000000}"/>
          </ac:spMkLst>
        </pc:spChg>
      </pc:sldChg>
      <pc:sldChg chg="delSp modSp mod">
        <pc:chgData name="Eli Aarland" userId="8cd670dc-40ab-4c2a-a3fe-e54ca39d9835" providerId="ADAL" clId="{3FE62084-073F-4FE7-A1ED-217B73686C9D}" dt="2024-01-09T08:22:50.670" v="4694" actId="21"/>
        <pc:sldMkLst>
          <pc:docMk/>
          <pc:sldMk cId="1169010897" sldId="274"/>
        </pc:sldMkLst>
        <pc:spChg chg="mod">
          <ac:chgData name="Eli Aarland" userId="8cd670dc-40ab-4c2a-a3fe-e54ca39d9835" providerId="ADAL" clId="{3FE62084-073F-4FE7-A1ED-217B73686C9D}" dt="2024-01-09T08:22:32.106" v="4693" actId="5793"/>
          <ac:spMkLst>
            <pc:docMk/>
            <pc:sldMk cId="1169010897" sldId="274"/>
            <ac:spMk id="3" creationId="{00000000-0000-0000-0000-000000000000}"/>
          </ac:spMkLst>
        </pc:spChg>
        <pc:spChg chg="del mod">
          <ac:chgData name="Eli Aarland" userId="8cd670dc-40ab-4c2a-a3fe-e54ca39d9835" providerId="ADAL" clId="{3FE62084-073F-4FE7-A1ED-217B73686C9D}" dt="2024-01-09T08:22:50.670" v="4694" actId="21"/>
          <ac:spMkLst>
            <pc:docMk/>
            <pc:sldMk cId="1169010897" sldId="274"/>
            <ac:spMk id="5" creationId="{00000000-0000-0000-0000-000000000000}"/>
          </ac:spMkLst>
        </pc:spChg>
      </pc:sldChg>
      <pc:sldChg chg="modSp mod">
        <pc:chgData name="Eli Aarland" userId="8cd670dc-40ab-4c2a-a3fe-e54ca39d9835" providerId="ADAL" clId="{3FE62084-073F-4FE7-A1ED-217B73686C9D}" dt="2024-01-09T08:24:40.568" v="4719" actId="20577"/>
        <pc:sldMkLst>
          <pc:docMk/>
          <pc:sldMk cId="3537689451" sldId="275"/>
        </pc:sldMkLst>
        <pc:spChg chg="mod">
          <ac:chgData name="Eli Aarland" userId="8cd670dc-40ab-4c2a-a3fe-e54ca39d9835" providerId="ADAL" clId="{3FE62084-073F-4FE7-A1ED-217B73686C9D}" dt="2024-01-09T08:24:40.568" v="4719" actId="20577"/>
          <ac:spMkLst>
            <pc:docMk/>
            <pc:sldMk cId="3537689451" sldId="275"/>
            <ac:spMk id="3" creationId="{00000000-0000-0000-0000-000000000000}"/>
          </ac:spMkLst>
        </pc:spChg>
      </pc:sldChg>
      <pc:sldChg chg="modSp mod ord">
        <pc:chgData name="Eli Aarland" userId="8cd670dc-40ab-4c2a-a3fe-e54ca39d9835" providerId="ADAL" clId="{3FE62084-073F-4FE7-A1ED-217B73686C9D}" dt="2024-01-09T08:32:21.842" v="4735" actId="20577"/>
        <pc:sldMkLst>
          <pc:docMk/>
          <pc:sldMk cId="616920908" sldId="276"/>
        </pc:sldMkLst>
        <pc:spChg chg="mod">
          <ac:chgData name="Eli Aarland" userId="8cd670dc-40ab-4c2a-a3fe-e54ca39d9835" providerId="ADAL" clId="{3FE62084-073F-4FE7-A1ED-217B73686C9D}" dt="2024-01-09T08:32:21.842" v="4735" actId="20577"/>
          <ac:spMkLst>
            <pc:docMk/>
            <pc:sldMk cId="616920908" sldId="276"/>
            <ac:spMk id="3" creationId="{00000000-0000-0000-0000-000000000000}"/>
          </ac:spMkLst>
        </pc:spChg>
      </pc:sldChg>
      <pc:sldChg chg="modSp mod">
        <pc:chgData name="Eli Aarland" userId="8cd670dc-40ab-4c2a-a3fe-e54ca39d9835" providerId="ADAL" clId="{3FE62084-073F-4FE7-A1ED-217B73686C9D}" dt="2024-01-09T08:31:50.544" v="4729" actId="20577"/>
        <pc:sldMkLst>
          <pc:docMk/>
          <pc:sldMk cId="2075758113" sldId="278"/>
        </pc:sldMkLst>
        <pc:spChg chg="mod">
          <ac:chgData name="Eli Aarland" userId="8cd670dc-40ab-4c2a-a3fe-e54ca39d9835" providerId="ADAL" clId="{3FE62084-073F-4FE7-A1ED-217B73686C9D}" dt="2024-01-09T08:31:50.544" v="4729" actId="20577"/>
          <ac:spMkLst>
            <pc:docMk/>
            <pc:sldMk cId="2075758113" sldId="278"/>
            <ac:spMk id="3" creationId="{00000000-0000-0000-0000-000000000000}"/>
          </ac:spMkLst>
        </pc:spChg>
      </pc:sldChg>
      <pc:sldChg chg="del">
        <pc:chgData name="Eli Aarland" userId="8cd670dc-40ab-4c2a-a3fe-e54ca39d9835" providerId="ADAL" clId="{3FE62084-073F-4FE7-A1ED-217B73686C9D}" dt="2024-01-09T07:37:18.703" v="4230" actId="2696"/>
        <pc:sldMkLst>
          <pc:docMk/>
          <pc:sldMk cId="3867947828" sldId="279"/>
        </pc:sldMkLst>
      </pc:sldChg>
      <pc:sldChg chg="addSp delSp modSp">
        <pc:chgData name="Eli Aarland" userId="8cd670dc-40ab-4c2a-a3fe-e54ca39d9835" providerId="ADAL" clId="{3FE62084-073F-4FE7-A1ED-217B73686C9D}" dt="2024-01-08T12:03:57.086" v="2841"/>
        <pc:sldMkLst>
          <pc:docMk/>
          <pc:sldMk cId="3044592581" sldId="280"/>
        </pc:sldMkLst>
        <pc:spChg chg="add del mod">
          <ac:chgData name="Eli Aarland" userId="8cd670dc-40ab-4c2a-a3fe-e54ca39d9835" providerId="ADAL" clId="{3FE62084-073F-4FE7-A1ED-217B73686C9D}" dt="2024-01-08T12:03:57.086" v="2841"/>
          <ac:spMkLst>
            <pc:docMk/>
            <pc:sldMk cId="3044592581" sldId="280"/>
            <ac:spMk id="4" creationId="{70C7BC62-3940-B4C4-8515-271E506E4531}"/>
          </ac:spMkLst>
        </pc:spChg>
        <pc:picChg chg="add mod">
          <ac:chgData name="Eli Aarland" userId="8cd670dc-40ab-4c2a-a3fe-e54ca39d9835" providerId="ADAL" clId="{3FE62084-073F-4FE7-A1ED-217B73686C9D}" dt="2024-01-08T12:03:57.086" v="2841"/>
          <ac:picMkLst>
            <pc:docMk/>
            <pc:sldMk cId="3044592581" sldId="280"/>
            <ac:picMk id="5" creationId="{F765571F-7A4A-17BB-8B2C-374A2B6CF20D}"/>
          </ac:picMkLst>
        </pc:picChg>
        <pc:picChg chg="del">
          <ac:chgData name="Eli Aarland" userId="8cd670dc-40ab-4c2a-a3fe-e54ca39d9835" providerId="ADAL" clId="{3FE62084-073F-4FE7-A1ED-217B73686C9D}" dt="2024-01-08T12:03:51.481" v="2840" actId="478"/>
          <ac:picMkLst>
            <pc:docMk/>
            <pc:sldMk cId="3044592581" sldId="280"/>
            <ac:picMk id="6" creationId="{00000000-0000-0000-0000-000000000000}"/>
          </ac:picMkLst>
        </pc:picChg>
      </pc:sldChg>
      <pc:sldChg chg="modSp mod modNotesTx">
        <pc:chgData name="Eli Aarland" userId="8cd670dc-40ab-4c2a-a3fe-e54ca39d9835" providerId="ADAL" clId="{3FE62084-073F-4FE7-A1ED-217B73686C9D}" dt="2024-01-09T07:49:54.945" v="4253" actId="20577"/>
        <pc:sldMkLst>
          <pc:docMk/>
          <pc:sldMk cId="4191396200" sldId="283"/>
        </pc:sldMkLst>
        <pc:spChg chg="mod">
          <ac:chgData name="Eli Aarland" userId="8cd670dc-40ab-4c2a-a3fe-e54ca39d9835" providerId="ADAL" clId="{3FE62084-073F-4FE7-A1ED-217B73686C9D}" dt="2024-01-09T07:49:54.945" v="4253" actId="20577"/>
          <ac:spMkLst>
            <pc:docMk/>
            <pc:sldMk cId="4191396200" sldId="283"/>
            <ac:spMk id="2" creationId="{00000000-0000-0000-0000-000000000000}"/>
          </ac:spMkLst>
        </pc:spChg>
      </pc:sldChg>
      <pc:sldChg chg="modSp mod">
        <pc:chgData name="Eli Aarland" userId="8cd670dc-40ab-4c2a-a3fe-e54ca39d9835" providerId="ADAL" clId="{3FE62084-073F-4FE7-A1ED-217B73686C9D}" dt="2024-01-08T13:28:27.123" v="4073" actId="14734"/>
        <pc:sldMkLst>
          <pc:docMk/>
          <pc:sldMk cId="3292417821" sldId="284"/>
        </pc:sldMkLst>
        <pc:graphicFrameChg chg="mod modGraphic">
          <ac:chgData name="Eli Aarland" userId="8cd670dc-40ab-4c2a-a3fe-e54ca39d9835" providerId="ADAL" clId="{3FE62084-073F-4FE7-A1ED-217B73686C9D}" dt="2024-01-08T13:28:27.123" v="4073" actId="14734"/>
          <ac:graphicFrameMkLst>
            <pc:docMk/>
            <pc:sldMk cId="3292417821" sldId="284"/>
            <ac:graphicFrameMk id="4" creationId="{00000000-0000-0000-0000-000000000000}"/>
          </ac:graphicFrameMkLst>
        </pc:graphicFrameChg>
      </pc:sldChg>
      <pc:sldChg chg="del">
        <pc:chgData name="Eli Aarland" userId="8cd670dc-40ab-4c2a-a3fe-e54ca39d9835" providerId="ADAL" clId="{3FE62084-073F-4FE7-A1ED-217B73686C9D}" dt="2024-01-08T14:07:11.442" v="4075" actId="2696"/>
        <pc:sldMkLst>
          <pc:docMk/>
          <pc:sldMk cId="4016952158" sldId="285"/>
        </pc:sldMkLst>
      </pc:sldChg>
      <pc:sldChg chg="modSp mod modNotesTx">
        <pc:chgData name="Eli Aarland" userId="8cd670dc-40ab-4c2a-a3fe-e54ca39d9835" providerId="ADAL" clId="{3FE62084-073F-4FE7-A1ED-217B73686C9D}" dt="2024-01-08T11:16:37.728" v="1288" actId="20577"/>
        <pc:sldMkLst>
          <pc:docMk/>
          <pc:sldMk cId="2314576134" sldId="286"/>
        </pc:sldMkLst>
        <pc:spChg chg="mod">
          <ac:chgData name="Eli Aarland" userId="8cd670dc-40ab-4c2a-a3fe-e54ca39d9835" providerId="ADAL" clId="{3FE62084-073F-4FE7-A1ED-217B73686C9D}" dt="2024-01-08T10:43:11.898" v="700" actId="5793"/>
          <ac:spMkLst>
            <pc:docMk/>
            <pc:sldMk cId="2314576134" sldId="286"/>
            <ac:spMk id="3" creationId="{00000000-0000-0000-0000-000000000000}"/>
          </ac:spMkLst>
        </pc:spChg>
      </pc:sldChg>
      <pc:sldChg chg="modNotesTx">
        <pc:chgData name="Eli Aarland" userId="8cd670dc-40ab-4c2a-a3fe-e54ca39d9835" providerId="ADAL" clId="{3FE62084-073F-4FE7-A1ED-217B73686C9D}" dt="2024-01-08T11:21:40.687" v="1655" actId="20577"/>
        <pc:sldMkLst>
          <pc:docMk/>
          <pc:sldMk cId="837980751" sldId="287"/>
        </pc:sldMkLst>
      </pc:sldChg>
      <pc:sldChg chg="modSp mod modNotesTx">
        <pc:chgData name="Eli Aarland" userId="8cd670dc-40ab-4c2a-a3fe-e54ca39d9835" providerId="ADAL" clId="{3FE62084-073F-4FE7-A1ED-217B73686C9D}" dt="2024-01-08T11:25:50.418" v="1862" actId="20577"/>
        <pc:sldMkLst>
          <pc:docMk/>
          <pc:sldMk cId="676525389" sldId="288"/>
        </pc:sldMkLst>
        <pc:spChg chg="mod">
          <ac:chgData name="Eli Aarland" userId="8cd670dc-40ab-4c2a-a3fe-e54ca39d9835" providerId="ADAL" clId="{3FE62084-073F-4FE7-A1ED-217B73686C9D}" dt="2024-01-08T10:48:44.866" v="721" actId="20577"/>
          <ac:spMkLst>
            <pc:docMk/>
            <pc:sldMk cId="676525389" sldId="288"/>
            <ac:spMk id="3" creationId="{00000000-0000-0000-0000-000000000000}"/>
          </ac:spMkLst>
        </pc:spChg>
      </pc:sldChg>
      <pc:sldChg chg="modNotesTx">
        <pc:chgData name="Eli Aarland" userId="8cd670dc-40ab-4c2a-a3fe-e54ca39d9835" providerId="ADAL" clId="{3FE62084-073F-4FE7-A1ED-217B73686C9D}" dt="2024-01-08T11:29:53.870" v="2116" actId="20577"/>
        <pc:sldMkLst>
          <pc:docMk/>
          <pc:sldMk cId="3989927630" sldId="290"/>
        </pc:sldMkLst>
      </pc:sldChg>
      <pc:sldChg chg="modSp mod">
        <pc:chgData name="Eli Aarland" userId="8cd670dc-40ab-4c2a-a3fe-e54ca39d9835" providerId="ADAL" clId="{3FE62084-073F-4FE7-A1ED-217B73686C9D}" dt="2024-01-08T11:30:40.223" v="2140" actId="20577"/>
        <pc:sldMkLst>
          <pc:docMk/>
          <pc:sldMk cId="1863451432" sldId="292"/>
        </pc:sldMkLst>
        <pc:spChg chg="mod">
          <ac:chgData name="Eli Aarland" userId="8cd670dc-40ab-4c2a-a3fe-e54ca39d9835" providerId="ADAL" clId="{3FE62084-073F-4FE7-A1ED-217B73686C9D}" dt="2024-01-08T11:30:40.223" v="2140" actId="20577"/>
          <ac:spMkLst>
            <pc:docMk/>
            <pc:sldMk cId="1863451432" sldId="292"/>
            <ac:spMk id="3" creationId="{00000000-0000-0000-0000-000000000000}"/>
          </ac:spMkLst>
        </pc:spChg>
      </pc:sldChg>
      <pc:sldChg chg="modSp mod modNotesTx">
        <pc:chgData name="Eli Aarland" userId="8cd670dc-40ab-4c2a-a3fe-e54ca39d9835" providerId="ADAL" clId="{3FE62084-073F-4FE7-A1ED-217B73686C9D}" dt="2024-01-08T11:39:37.557" v="2639" actId="20577"/>
        <pc:sldMkLst>
          <pc:docMk/>
          <pc:sldMk cId="3159785322" sldId="293"/>
        </pc:sldMkLst>
        <pc:spChg chg="mod">
          <ac:chgData name="Eli Aarland" userId="8cd670dc-40ab-4c2a-a3fe-e54ca39d9835" providerId="ADAL" clId="{3FE62084-073F-4FE7-A1ED-217B73686C9D}" dt="2024-01-08T11:39:37.557" v="2639" actId="20577"/>
          <ac:spMkLst>
            <pc:docMk/>
            <pc:sldMk cId="3159785322" sldId="293"/>
            <ac:spMk id="3" creationId="{00000000-0000-0000-0000-000000000000}"/>
          </ac:spMkLst>
        </pc:spChg>
      </pc:sldChg>
      <pc:sldChg chg="modSp mod">
        <pc:chgData name="Eli Aarland" userId="8cd670dc-40ab-4c2a-a3fe-e54ca39d9835" providerId="ADAL" clId="{3FE62084-073F-4FE7-A1ED-217B73686C9D}" dt="2024-01-09T07:51:18.287" v="4305" actId="255"/>
        <pc:sldMkLst>
          <pc:docMk/>
          <pc:sldMk cId="139596903" sldId="295"/>
        </pc:sldMkLst>
        <pc:spChg chg="mod">
          <ac:chgData name="Eli Aarland" userId="8cd670dc-40ab-4c2a-a3fe-e54ca39d9835" providerId="ADAL" clId="{3FE62084-073F-4FE7-A1ED-217B73686C9D}" dt="2024-01-09T07:51:18.287" v="4305" actId="255"/>
          <ac:spMkLst>
            <pc:docMk/>
            <pc:sldMk cId="139596903" sldId="295"/>
            <ac:spMk id="3" creationId="{00000000-0000-0000-0000-000000000000}"/>
          </ac:spMkLst>
        </pc:spChg>
      </pc:sldChg>
      <pc:sldChg chg="modSp mod">
        <pc:chgData name="Eli Aarland" userId="8cd670dc-40ab-4c2a-a3fe-e54ca39d9835" providerId="ADAL" clId="{3FE62084-073F-4FE7-A1ED-217B73686C9D}" dt="2024-01-09T08:34:11.477" v="4762" actId="20577"/>
        <pc:sldMkLst>
          <pc:docMk/>
          <pc:sldMk cId="2354669776" sldId="299"/>
        </pc:sldMkLst>
        <pc:spChg chg="mod">
          <ac:chgData name="Eli Aarland" userId="8cd670dc-40ab-4c2a-a3fe-e54ca39d9835" providerId="ADAL" clId="{3FE62084-073F-4FE7-A1ED-217B73686C9D}" dt="2024-01-09T08:34:11.477" v="4762" actId="20577"/>
          <ac:spMkLst>
            <pc:docMk/>
            <pc:sldMk cId="2354669776" sldId="299"/>
            <ac:spMk id="2" creationId="{00000000-0000-0000-0000-000000000000}"/>
          </ac:spMkLst>
        </pc:spChg>
      </pc:sldChg>
      <pc:sldChg chg="modSp mod">
        <pc:chgData name="Eli Aarland" userId="8cd670dc-40ab-4c2a-a3fe-e54ca39d9835" providerId="ADAL" clId="{3FE62084-073F-4FE7-A1ED-217B73686C9D}" dt="2024-01-09T08:33:46.520" v="4754" actId="20577"/>
        <pc:sldMkLst>
          <pc:docMk/>
          <pc:sldMk cId="2600283863" sldId="300"/>
        </pc:sldMkLst>
        <pc:spChg chg="mod">
          <ac:chgData name="Eli Aarland" userId="8cd670dc-40ab-4c2a-a3fe-e54ca39d9835" providerId="ADAL" clId="{3FE62084-073F-4FE7-A1ED-217B73686C9D}" dt="2024-01-09T08:33:46.520" v="4754" actId="20577"/>
          <ac:spMkLst>
            <pc:docMk/>
            <pc:sldMk cId="2600283863" sldId="300"/>
            <ac:spMk id="2" creationId="{00000000-0000-0000-0000-000000000000}"/>
          </ac:spMkLst>
        </pc:spChg>
      </pc:sldChg>
      <pc:sldChg chg="del">
        <pc:chgData name="Eli Aarland" userId="8cd670dc-40ab-4c2a-a3fe-e54ca39d9835" providerId="ADAL" clId="{3FE62084-073F-4FE7-A1ED-217B73686C9D}" dt="2024-01-09T08:31:18.397" v="4728" actId="2696"/>
        <pc:sldMkLst>
          <pc:docMk/>
          <pc:sldMk cId="3962194552" sldId="304"/>
        </pc:sldMkLst>
      </pc:sldChg>
      <pc:sldChg chg="del">
        <pc:chgData name="Eli Aarland" userId="8cd670dc-40ab-4c2a-a3fe-e54ca39d9835" providerId="ADAL" clId="{3FE62084-073F-4FE7-A1ED-217B73686C9D}" dt="2024-01-09T08:31:09.838" v="4727" actId="2696"/>
        <pc:sldMkLst>
          <pc:docMk/>
          <pc:sldMk cId="770507551" sldId="305"/>
        </pc:sldMkLst>
      </pc:sldChg>
      <pc:sldChg chg="modSp mod">
        <pc:chgData name="Eli Aarland" userId="8cd670dc-40ab-4c2a-a3fe-e54ca39d9835" providerId="ADAL" clId="{3FE62084-073F-4FE7-A1ED-217B73686C9D}" dt="2024-01-08T12:33:46.494" v="2987" actId="5793"/>
        <pc:sldMkLst>
          <pc:docMk/>
          <pc:sldMk cId="67751823" sldId="306"/>
        </pc:sldMkLst>
        <pc:spChg chg="mod">
          <ac:chgData name="Eli Aarland" userId="8cd670dc-40ab-4c2a-a3fe-e54ca39d9835" providerId="ADAL" clId="{3FE62084-073F-4FE7-A1ED-217B73686C9D}" dt="2024-01-08T12:26:31.286" v="2900" actId="20577"/>
          <ac:spMkLst>
            <pc:docMk/>
            <pc:sldMk cId="67751823" sldId="306"/>
            <ac:spMk id="2" creationId="{00000000-0000-0000-0000-000000000000}"/>
          </ac:spMkLst>
        </pc:spChg>
        <pc:spChg chg="mod">
          <ac:chgData name="Eli Aarland" userId="8cd670dc-40ab-4c2a-a3fe-e54ca39d9835" providerId="ADAL" clId="{3FE62084-073F-4FE7-A1ED-217B73686C9D}" dt="2024-01-08T12:33:46.494" v="2987" actId="5793"/>
          <ac:spMkLst>
            <pc:docMk/>
            <pc:sldMk cId="67751823" sldId="306"/>
            <ac:spMk id="3" creationId="{00000000-0000-0000-0000-000000000000}"/>
          </ac:spMkLst>
        </pc:spChg>
      </pc:sldChg>
      <pc:sldChg chg="del">
        <pc:chgData name="Eli Aarland" userId="8cd670dc-40ab-4c2a-a3fe-e54ca39d9835" providerId="ADAL" clId="{3FE62084-073F-4FE7-A1ED-217B73686C9D}" dt="2024-01-08T13:01:03.720" v="3913" actId="2696"/>
        <pc:sldMkLst>
          <pc:docMk/>
          <pc:sldMk cId="2668527142" sldId="311"/>
        </pc:sldMkLst>
      </pc:sldChg>
      <pc:sldChg chg="addSp modSp mod modClrScheme chgLayout">
        <pc:chgData name="Eli Aarland" userId="8cd670dc-40ab-4c2a-a3fe-e54ca39d9835" providerId="ADAL" clId="{3FE62084-073F-4FE7-A1ED-217B73686C9D}" dt="2024-01-09T08:23:20.871" v="4696" actId="26606"/>
        <pc:sldMkLst>
          <pc:docMk/>
          <pc:sldMk cId="2476932263" sldId="312"/>
        </pc:sldMkLst>
        <pc:spChg chg="mod">
          <ac:chgData name="Eli Aarland" userId="8cd670dc-40ab-4c2a-a3fe-e54ca39d9835" providerId="ADAL" clId="{3FE62084-073F-4FE7-A1ED-217B73686C9D}" dt="2024-01-09T08:23:20.871" v="4696" actId="26606"/>
          <ac:spMkLst>
            <pc:docMk/>
            <pc:sldMk cId="2476932263" sldId="312"/>
            <ac:spMk id="2" creationId="{00000000-0000-0000-0000-000000000000}"/>
          </ac:spMkLst>
        </pc:spChg>
        <pc:spChg chg="mod">
          <ac:chgData name="Eli Aarland" userId="8cd670dc-40ab-4c2a-a3fe-e54ca39d9835" providerId="ADAL" clId="{3FE62084-073F-4FE7-A1ED-217B73686C9D}" dt="2024-01-09T08:23:20.871" v="4696" actId="26606"/>
          <ac:spMkLst>
            <pc:docMk/>
            <pc:sldMk cId="2476932263" sldId="312"/>
            <ac:spMk id="3" creationId="{00000000-0000-0000-0000-000000000000}"/>
          </ac:spMkLst>
        </pc:spChg>
        <pc:spChg chg="add mod">
          <ac:chgData name="Eli Aarland" userId="8cd670dc-40ab-4c2a-a3fe-e54ca39d9835" providerId="ADAL" clId="{3FE62084-073F-4FE7-A1ED-217B73686C9D}" dt="2024-01-09T08:23:20.871" v="4696" actId="26606"/>
          <ac:spMkLst>
            <pc:docMk/>
            <pc:sldMk cId="2476932263" sldId="312"/>
            <ac:spMk id="9" creationId="{AC61D859-86DD-EA11-BA68-7D775E31B803}"/>
          </ac:spMkLst>
        </pc:spChg>
        <pc:picChg chg="add mod">
          <ac:chgData name="Eli Aarland" userId="8cd670dc-40ab-4c2a-a3fe-e54ca39d9835" providerId="ADAL" clId="{3FE62084-073F-4FE7-A1ED-217B73686C9D}" dt="2024-01-09T08:23:20.871" v="4696" actId="26606"/>
          <ac:picMkLst>
            <pc:docMk/>
            <pc:sldMk cId="2476932263" sldId="312"/>
            <ac:picMk id="4" creationId="{A6BD0479-622D-280D-6484-7273B3E5245F}"/>
          </ac:picMkLst>
        </pc:picChg>
      </pc:sldChg>
      <pc:sldChg chg="modSp mod">
        <pc:chgData name="Eli Aarland" userId="8cd670dc-40ab-4c2a-a3fe-e54ca39d9835" providerId="ADAL" clId="{3FE62084-073F-4FE7-A1ED-217B73686C9D}" dt="2024-01-09T09:39:11.854" v="4791" actId="20577"/>
        <pc:sldMkLst>
          <pc:docMk/>
          <pc:sldMk cId="2797416398" sldId="313"/>
        </pc:sldMkLst>
        <pc:spChg chg="mod">
          <ac:chgData name="Eli Aarland" userId="8cd670dc-40ab-4c2a-a3fe-e54ca39d9835" providerId="ADAL" clId="{3FE62084-073F-4FE7-A1ED-217B73686C9D}" dt="2024-01-09T09:39:11.854" v="4791" actId="20577"/>
          <ac:spMkLst>
            <pc:docMk/>
            <pc:sldMk cId="2797416398" sldId="313"/>
            <ac:spMk id="3" creationId="{00000000-0000-0000-0000-000000000000}"/>
          </ac:spMkLst>
        </pc:spChg>
      </pc:sldChg>
      <pc:sldChg chg="modSp mod">
        <pc:chgData name="Eli Aarland" userId="8cd670dc-40ab-4c2a-a3fe-e54ca39d9835" providerId="ADAL" clId="{3FE62084-073F-4FE7-A1ED-217B73686C9D}" dt="2024-01-09T08:22:10.355" v="4691" actId="20577"/>
        <pc:sldMkLst>
          <pc:docMk/>
          <pc:sldMk cId="2070569477" sldId="314"/>
        </pc:sldMkLst>
        <pc:spChg chg="mod">
          <ac:chgData name="Eli Aarland" userId="8cd670dc-40ab-4c2a-a3fe-e54ca39d9835" providerId="ADAL" clId="{3FE62084-073F-4FE7-A1ED-217B73686C9D}" dt="2024-01-09T08:22:10.355" v="4691" actId="20577"/>
          <ac:spMkLst>
            <pc:docMk/>
            <pc:sldMk cId="2070569477" sldId="314"/>
            <ac:spMk id="2" creationId="{00000000-0000-0000-0000-000000000000}"/>
          </ac:spMkLst>
        </pc:spChg>
      </pc:sldChg>
      <pc:sldChg chg="del">
        <pc:chgData name="Eli Aarland" userId="8cd670dc-40ab-4c2a-a3fe-e54ca39d9835" providerId="ADAL" clId="{3FE62084-073F-4FE7-A1ED-217B73686C9D}" dt="2024-01-09T08:07:50.551" v="4522" actId="2696"/>
        <pc:sldMkLst>
          <pc:docMk/>
          <pc:sldMk cId="3794708235" sldId="315"/>
        </pc:sldMkLst>
      </pc:sldChg>
      <pc:sldChg chg="addSp delSp modSp mod modClrScheme chgLayout">
        <pc:chgData name="Eli Aarland" userId="8cd670dc-40ab-4c2a-a3fe-e54ca39d9835" providerId="ADAL" clId="{3FE62084-073F-4FE7-A1ED-217B73686C9D}" dt="2024-01-08T11:58:55.898" v="2839"/>
        <pc:sldMkLst>
          <pc:docMk/>
          <pc:sldMk cId="3869213529" sldId="317"/>
        </pc:sldMkLst>
        <pc:spChg chg="mod">
          <ac:chgData name="Eli Aarland" userId="8cd670dc-40ab-4c2a-a3fe-e54ca39d9835" providerId="ADAL" clId="{3FE62084-073F-4FE7-A1ED-217B73686C9D}" dt="2024-01-08T11:58:47.966" v="2838" actId="26606"/>
          <ac:spMkLst>
            <pc:docMk/>
            <pc:sldMk cId="3869213529" sldId="317"/>
            <ac:spMk id="2" creationId="{3FE9A70D-0FFF-4774-9B79-848E9E99ABDB}"/>
          </ac:spMkLst>
        </pc:spChg>
        <pc:spChg chg="mod">
          <ac:chgData name="Eli Aarland" userId="8cd670dc-40ab-4c2a-a3fe-e54ca39d9835" providerId="ADAL" clId="{3FE62084-073F-4FE7-A1ED-217B73686C9D}" dt="2024-01-08T11:58:47.966" v="2838" actId="26606"/>
          <ac:spMkLst>
            <pc:docMk/>
            <pc:sldMk cId="3869213529" sldId="317"/>
            <ac:spMk id="3" creationId="{6B0F2C5A-33A8-44DB-8C37-B5AF794309CB}"/>
          </ac:spMkLst>
        </pc:spChg>
        <pc:spChg chg="mod">
          <ac:chgData name="Eli Aarland" userId="8cd670dc-40ab-4c2a-a3fe-e54ca39d9835" providerId="ADAL" clId="{3FE62084-073F-4FE7-A1ED-217B73686C9D}" dt="2024-01-08T11:58:47.966" v="2838" actId="26606"/>
          <ac:spMkLst>
            <pc:docMk/>
            <pc:sldMk cId="3869213529" sldId="317"/>
            <ac:spMk id="4" creationId="{C7FE3F3F-5F63-4BD6-9054-93A228E1BBC9}"/>
          </ac:spMkLst>
        </pc:spChg>
        <pc:spChg chg="add del mod">
          <ac:chgData name="Eli Aarland" userId="8cd670dc-40ab-4c2a-a3fe-e54ca39d9835" providerId="ADAL" clId="{3FE62084-073F-4FE7-A1ED-217B73686C9D}" dt="2024-01-08T11:58:55.898" v="2839"/>
          <ac:spMkLst>
            <pc:docMk/>
            <pc:sldMk cId="3869213529" sldId="317"/>
            <ac:spMk id="9" creationId="{D4539653-B5B3-9DD2-6FA6-3FC689BAF285}"/>
          </ac:spMkLst>
        </pc:spChg>
        <pc:picChg chg="add mod">
          <ac:chgData name="Eli Aarland" userId="8cd670dc-40ab-4c2a-a3fe-e54ca39d9835" providerId="ADAL" clId="{3FE62084-073F-4FE7-A1ED-217B73686C9D}" dt="2024-01-08T11:58:55.898" v="2839"/>
          <ac:picMkLst>
            <pc:docMk/>
            <pc:sldMk cId="3869213529" sldId="317"/>
            <ac:picMk id="5" creationId="{D21BA8C6-667E-E1B5-A4E9-FB23F8B41FA9}"/>
          </ac:picMkLst>
        </pc:picChg>
      </pc:sldChg>
      <pc:sldChg chg="modSp mod">
        <pc:chgData name="Eli Aarland" userId="8cd670dc-40ab-4c2a-a3fe-e54ca39d9835" providerId="ADAL" clId="{3FE62084-073F-4FE7-A1ED-217B73686C9D}" dt="2024-01-09T08:35:15.391" v="4772" actId="20577"/>
        <pc:sldMkLst>
          <pc:docMk/>
          <pc:sldMk cId="3973901560" sldId="318"/>
        </pc:sldMkLst>
        <pc:spChg chg="mod">
          <ac:chgData name="Eli Aarland" userId="8cd670dc-40ab-4c2a-a3fe-e54ca39d9835" providerId="ADAL" clId="{3FE62084-073F-4FE7-A1ED-217B73686C9D}" dt="2024-01-08T13:12:32.317" v="4063" actId="20577"/>
          <ac:spMkLst>
            <pc:docMk/>
            <pc:sldMk cId="3973901560" sldId="318"/>
            <ac:spMk id="2" creationId="{C959E8FB-783E-4DA4-820A-496D3DD75067}"/>
          </ac:spMkLst>
        </pc:spChg>
        <pc:spChg chg="mod">
          <ac:chgData name="Eli Aarland" userId="8cd670dc-40ab-4c2a-a3fe-e54ca39d9835" providerId="ADAL" clId="{3FE62084-073F-4FE7-A1ED-217B73686C9D}" dt="2024-01-09T08:35:15.391" v="4772" actId="20577"/>
          <ac:spMkLst>
            <pc:docMk/>
            <pc:sldMk cId="3973901560" sldId="318"/>
            <ac:spMk id="3" creationId="{0D3A067E-8FA5-4E60-8375-0912D4B3294A}"/>
          </ac:spMkLst>
        </pc:spChg>
      </pc:sldChg>
      <pc:sldChg chg="addSp delSp modSp mod">
        <pc:chgData name="Eli Aarland" userId="8cd670dc-40ab-4c2a-a3fe-e54ca39d9835" providerId="ADAL" clId="{3FE62084-073F-4FE7-A1ED-217B73686C9D}" dt="2024-01-08T12:19:31.751" v="2869" actId="14100"/>
        <pc:sldMkLst>
          <pc:docMk/>
          <pc:sldMk cId="2240706212" sldId="319"/>
        </pc:sldMkLst>
        <pc:spChg chg="add mod">
          <ac:chgData name="Eli Aarland" userId="8cd670dc-40ab-4c2a-a3fe-e54ca39d9835" providerId="ADAL" clId="{3FE62084-073F-4FE7-A1ED-217B73686C9D}" dt="2024-01-08T12:18:37.625" v="2865" actId="20577"/>
          <ac:spMkLst>
            <pc:docMk/>
            <pc:sldMk cId="2240706212" sldId="319"/>
            <ac:spMk id="3" creationId="{A73624DF-0D45-8B1F-2618-E5C47149408D}"/>
          </ac:spMkLst>
        </pc:spChg>
        <pc:picChg chg="del mod">
          <ac:chgData name="Eli Aarland" userId="8cd670dc-40ab-4c2a-a3fe-e54ca39d9835" providerId="ADAL" clId="{3FE62084-073F-4FE7-A1ED-217B73686C9D}" dt="2024-01-08T12:13:51.562" v="2855" actId="21"/>
          <ac:picMkLst>
            <pc:docMk/>
            <pc:sldMk cId="2240706212" sldId="319"/>
            <ac:picMk id="4" creationId="{00000000-0000-0000-0000-000000000000}"/>
          </ac:picMkLst>
        </pc:picChg>
        <pc:picChg chg="add mod">
          <ac:chgData name="Eli Aarland" userId="8cd670dc-40ab-4c2a-a3fe-e54ca39d9835" providerId="ADAL" clId="{3FE62084-073F-4FE7-A1ED-217B73686C9D}" dt="2024-01-08T12:19:31.751" v="2869" actId="14100"/>
          <ac:picMkLst>
            <pc:docMk/>
            <pc:sldMk cId="2240706212" sldId="319"/>
            <ac:picMk id="5" creationId="{203BF78D-5675-D26F-5588-7A9FD5CEE522}"/>
          </ac:picMkLst>
        </pc:picChg>
      </pc:sldChg>
      <pc:sldChg chg="modSp mod">
        <pc:chgData name="Eli Aarland" userId="8cd670dc-40ab-4c2a-a3fe-e54ca39d9835" providerId="ADAL" clId="{3FE62084-073F-4FE7-A1ED-217B73686C9D}" dt="2024-01-08T12:59:55.633" v="3911" actId="20577"/>
        <pc:sldMkLst>
          <pc:docMk/>
          <pc:sldMk cId="1631391631" sldId="323"/>
        </pc:sldMkLst>
        <pc:spChg chg="mod">
          <ac:chgData name="Eli Aarland" userId="8cd670dc-40ab-4c2a-a3fe-e54ca39d9835" providerId="ADAL" clId="{3FE62084-073F-4FE7-A1ED-217B73686C9D}" dt="2024-01-08T12:59:55.633" v="3911" actId="20577"/>
          <ac:spMkLst>
            <pc:docMk/>
            <pc:sldMk cId="1631391631" sldId="323"/>
            <ac:spMk id="3" creationId="{5610B4FB-B29A-4F14-BC05-E1A2AC71FFA2}"/>
          </ac:spMkLst>
        </pc:spChg>
      </pc:sldChg>
      <pc:sldChg chg="modSp mod">
        <pc:chgData name="Eli Aarland" userId="8cd670dc-40ab-4c2a-a3fe-e54ca39d9835" providerId="ADAL" clId="{3FE62084-073F-4FE7-A1ED-217B73686C9D}" dt="2024-01-08T13:00:39.831" v="3912" actId="20577"/>
        <pc:sldMkLst>
          <pc:docMk/>
          <pc:sldMk cId="3199799662" sldId="325"/>
        </pc:sldMkLst>
        <pc:spChg chg="mod">
          <ac:chgData name="Eli Aarland" userId="8cd670dc-40ab-4c2a-a3fe-e54ca39d9835" providerId="ADAL" clId="{3FE62084-073F-4FE7-A1ED-217B73686C9D}" dt="2024-01-08T13:00:39.831" v="3912" actId="20577"/>
          <ac:spMkLst>
            <pc:docMk/>
            <pc:sldMk cId="3199799662" sldId="325"/>
            <ac:spMk id="2" creationId="{D7DFFC16-2445-4A2E-926B-9FF40DD5877E}"/>
          </ac:spMkLst>
        </pc:spChg>
      </pc:sldChg>
      <pc:sldChg chg="addSp modSp new mod modClrScheme chgLayout">
        <pc:chgData name="Eli Aarland" userId="8cd670dc-40ab-4c2a-a3fe-e54ca39d9835" providerId="ADAL" clId="{3FE62084-073F-4FE7-A1ED-217B73686C9D}" dt="2024-01-08T11:57:52.460" v="2837" actId="255"/>
        <pc:sldMkLst>
          <pc:docMk/>
          <pc:sldMk cId="4234585504" sldId="327"/>
        </pc:sldMkLst>
        <pc:spChg chg="mod">
          <ac:chgData name="Eli Aarland" userId="8cd670dc-40ab-4c2a-a3fe-e54ca39d9835" providerId="ADAL" clId="{3FE62084-073F-4FE7-A1ED-217B73686C9D}" dt="2024-01-08T11:57:29.382" v="2836" actId="26606"/>
          <ac:spMkLst>
            <pc:docMk/>
            <pc:sldMk cId="4234585504" sldId="327"/>
            <ac:spMk id="2" creationId="{9AC2FD35-EE81-7199-AD7F-6B7A68BD3EDD}"/>
          </ac:spMkLst>
        </pc:spChg>
        <pc:spChg chg="mod">
          <ac:chgData name="Eli Aarland" userId="8cd670dc-40ab-4c2a-a3fe-e54ca39d9835" providerId="ADAL" clId="{3FE62084-073F-4FE7-A1ED-217B73686C9D}" dt="2024-01-08T11:57:52.460" v="2837" actId="255"/>
          <ac:spMkLst>
            <pc:docMk/>
            <pc:sldMk cId="4234585504" sldId="327"/>
            <ac:spMk id="3" creationId="{41FB651E-292F-ED12-C0CF-6F6F78A43D95}"/>
          </ac:spMkLst>
        </pc:spChg>
        <pc:spChg chg="mod ord">
          <ac:chgData name="Eli Aarland" userId="8cd670dc-40ab-4c2a-a3fe-e54ca39d9835" providerId="ADAL" clId="{3FE62084-073F-4FE7-A1ED-217B73686C9D}" dt="2024-01-08T11:57:29.382" v="2836" actId="26606"/>
          <ac:spMkLst>
            <pc:docMk/>
            <pc:sldMk cId="4234585504" sldId="327"/>
            <ac:spMk id="4" creationId="{B2170371-AF7E-B0C7-3908-590F708038E1}"/>
          </ac:spMkLst>
        </pc:spChg>
        <pc:picChg chg="add mod">
          <ac:chgData name="Eli Aarland" userId="8cd670dc-40ab-4c2a-a3fe-e54ca39d9835" providerId="ADAL" clId="{3FE62084-073F-4FE7-A1ED-217B73686C9D}" dt="2024-01-08T11:57:29.382" v="2836" actId="26606"/>
          <ac:picMkLst>
            <pc:docMk/>
            <pc:sldMk cId="4234585504" sldId="327"/>
            <ac:picMk id="5" creationId="{7C19FB07-9541-D987-B36C-1D997E71FAFE}"/>
          </ac:picMkLst>
        </pc:picChg>
      </pc:sldChg>
      <pc:sldChg chg="modSp new mod">
        <pc:chgData name="Eli Aarland" userId="8cd670dc-40ab-4c2a-a3fe-e54ca39d9835" providerId="ADAL" clId="{3FE62084-073F-4FE7-A1ED-217B73686C9D}" dt="2024-01-08T12:42:21.181" v="3444" actId="12"/>
        <pc:sldMkLst>
          <pc:docMk/>
          <pc:sldMk cId="886145393" sldId="328"/>
        </pc:sldMkLst>
        <pc:spChg chg="mod">
          <ac:chgData name="Eli Aarland" userId="8cd670dc-40ab-4c2a-a3fe-e54ca39d9835" providerId="ADAL" clId="{3FE62084-073F-4FE7-A1ED-217B73686C9D}" dt="2024-01-08T12:35:28.820" v="3009" actId="20577"/>
          <ac:spMkLst>
            <pc:docMk/>
            <pc:sldMk cId="886145393" sldId="328"/>
            <ac:spMk id="2" creationId="{2E4C5BC3-080C-32E4-E363-5379E5607BE4}"/>
          </ac:spMkLst>
        </pc:spChg>
        <pc:spChg chg="mod">
          <ac:chgData name="Eli Aarland" userId="8cd670dc-40ab-4c2a-a3fe-e54ca39d9835" providerId="ADAL" clId="{3FE62084-073F-4FE7-A1ED-217B73686C9D}" dt="2024-01-08T12:42:21.181" v="3444" actId="12"/>
          <ac:spMkLst>
            <pc:docMk/>
            <pc:sldMk cId="886145393" sldId="328"/>
            <ac:spMk id="3" creationId="{D9D36A95-C109-49A0-FBF7-6172A6CCA503}"/>
          </ac:spMkLst>
        </pc:spChg>
      </pc:sldChg>
      <pc:sldChg chg="modSp new mod">
        <pc:chgData name="Eli Aarland" userId="8cd670dc-40ab-4c2a-a3fe-e54ca39d9835" providerId="ADAL" clId="{3FE62084-073F-4FE7-A1ED-217B73686C9D}" dt="2024-01-08T12:47:33.978" v="3571" actId="20577"/>
        <pc:sldMkLst>
          <pc:docMk/>
          <pc:sldMk cId="4058375937" sldId="329"/>
        </pc:sldMkLst>
        <pc:spChg chg="mod">
          <ac:chgData name="Eli Aarland" userId="8cd670dc-40ab-4c2a-a3fe-e54ca39d9835" providerId="ADAL" clId="{3FE62084-073F-4FE7-A1ED-217B73686C9D}" dt="2024-01-08T12:47:33.978" v="3571" actId="20577"/>
          <ac:spMkLst>
            <pc:docMk/>
            <pc:sldMk cId="4058375937" sldId="329"/>
            <ac:spMk id="2" creationId="{800DD111-8B50-614C-290E-1CAA5BECAD34}"/>
          </ac:spMkLst>
        </pc:spChg>
        <pc:spChg chg="mod">
          <ac:chgData name="Eli Aarland" userId="8cd670dc-40ab-4c2a-a3fe-e54ca39d9835" providerId="ADAL" clId="{3FE62084-073F-4FE7-A1ED-217B73686C9D}" dt="2024-01-08T12:47:16.868" v="3551" actId="20577"/>
          <ac:spMkLst>
            <pc:docMk/>
            <pc:sldMk cId="4058375937" sldId="329"/>
            <ac:spMk id="3" creationId="{A0B6F342-1D1B-BB05-A5DD-893CCDCA32B8}"/>
          </ac:spMkLst>
        </pc:spChg>
      </pc:sldChg>
      <pc:sldChg chg="modSp new mod">
        <pc:chgData name="Eli Aarland" userId="8cd670dc-40ab-4c2a-a3fe-e54ca39d9835" providerId="ADAL" clId="{3FE62084-073F-4FE7-A1ED-217B73686C9D}" dt="2024-01-08T12:58:58.524" v="3896" actId="12"/>
        <pc:sldMkLst>
          <pc:docMk/>
          <pc:sldMk cId="3551768980" sldId="330"/>
        </pc:sldMkLst>
        <pc:spChg chg="mod">
          <ac:chgData name="Eli Aarland" userId="8cd670dc-40ab-4c2a-a3fe-e54ca39d9835" providerId="ADAL" clId="{3FE62084-073F-4FE7-A1ED-217B73686C9D}" dt="2024-01-08T12:48:57.762" v="3653" actId="255"/>
          <ac:spMkLst>
            <pc:docMk/>
            <pc:sldMk cId="3551768980" sldId="330"/>
            <ac:spMk id="2" creationId="{B0D12D3A-D59C-A902-8954-138F80244B54}"/>
          </ac:spMkLst>
        </pc:spChg>
        <pc:spChg chg="mod">
          <ac:chgData name="Eli Aarland" userId="8cd670dc-40ab-4c2a-a3fe-e54ca39d9835" providerId="ADAL" clId="{3FE62084-073F-4FE7-A1ED-217B73686C9D}" dt="2024-01-08T12:58:58.524" v="3896" actId="12"/>
          <ac:spMkLst>
            <pc:docMk/>
            <pc:sldMk cId="3551768980" sldId="330"/>
            <ac:spMk id="3" creationId="{A958FCFD-2576-2C03-8A19-83FCE7E6E4D0}"/>
          </ac:spMkLst>
        </pc:spChg>
      </pc:sldChg>
      <pc:sldChg chg="modSp new mod">
        <pc:chgData name="Eli Aarland" userId="8cd670dc-40ab-4c2a-a3fe-e54ca39d9835" providerId="ADAL" clId="{3FE62084-073F-4FE7-A1ED-217B73686C9D}" dt="2024-01-09T08:34:37.087" v="4771" actId="20577"/>
        <pc:sldMkLst>
          <pc:docMk/>
          <pc:sldMk cId="1792493080" sldId="331"/>
        </pc:sldMkLst>
        <pc:spChg chg="mod">
          <ac:chgData name="Eli Aarland" userId="8cd670dc-40ab-4c2a-a3fe-e54ca39d9835" providerId="ADAL" clId="{3FE62084-073F-4FE7-A1ED-217B73686C9D}" dt="2024-01-09T08:34:37.087" v="4771" actId="20577"/>
          <ac:spMkLst>
            <pc:docMk/>
            <pc:sldMk cId="1792493080" sldId="331"/>
            <ac:spMk id="2" creationId="{3AF4409C-431B-53CF-5207-2547961A2D6D}"/>
          </ac:spMkLst>
        </pc:spChg>
        <pc:spChg chg="mod">
          <ac:chgData name="Eli Aarland" userId="8cd670dc-40ab-4c2a-a3fe-e54ca39d9835" providerId="ADAL" clId="{3FE62084-073F-4FE7-A1ED-217B73686C9D}" dt="2024-01-09T08:06:16.497" v="4521" actId="20577"/>
          <ac:spMkLst>
            <pc:docMk/>
            <pc:sldMk cId="1792493080" sldId="331"/>
            <ac:spMk id="3" creationId="{9DD7896B-D59E-E0BC-AE84-2A4697597902}"/>
          </ac:spMkLst>
        </pc:spChg>
      </pc:sldChg>
      <pc:sldChg chg="addSp delSp modSp new del">
        <pc:chgData name="Eli Aarland" userId="8cd670dc-40ab-4c2a-a3fe-e54ca39d9835" providerId="ADAL" clId="{3FE62084-073F-4FE7-A1ED-217B73686C9D}" dt="2024-01-09T08:11:15.538" v="4526" actId="2696"/>
        <pc:sldMkLst>
          <pc:docMk/>
          <pc:sldMk cId="2573722764" sldId="332"/>
        </pc:sldMkLst>
        <pc:spChg chg="del">
          <ac:chgData name="Eli Aarland" userId="8cd670dc-40ab-4c2a-a3fe-e54ca39d9835" providerId="ADAL" clId="{3FE62084-073F-4FE7-A1ED-217B73686C9D}" dt="2024-01-09T08:08:13.290" v="4524"/>
          <ac:spMkLst>
            <pc:docMk/>
            <pc:sldMk cId="2573722764" sldId="332"/>
            <ac:spMk id="3" creationId="{CC67D3DB-B596-B4B6-A8A0-53BBBABFE8C0}"/>
          </ac:spMkLst>
        </pc:spChg>
        <pc:spChg chg="add mod">
          <ac:chgData name="Eli Aarland" userId="8cd670dc-40ab-4c2a-a3fe-e54ca39d9835" providerId="ADAL" clId="{3FE62084-073F-4FE7-A1ED-217B73686C9D}" dt="2024-01-09T08:08:34.701" v="4525" actId="478"/>
          <ac:spMkLst>
            <pc:docMk/>
            <pc:sldMk cId="2573722764" sldId="332"/>
            <ac:spMk id="6" creationId="{A7ABF036-3A5B-5E6B-1FD0-651ED20737B8}"/>
          </ac:spMkLst>
        </pc:spChg>
        <pc:picChg chg="add del mod">
          <ac:chgData name="Eli Aarland" userId="8cd670dc-40ab-4c2a-a3fe-e54ca39d9835" providerId="ADAL" clId="{3FE62084-073F-4FE7-A1ED-217B73686C9D}" dt="2024-01-09T08:08:34.701" v="4525" actId="478"/>
          <ac:picMkLst>
            <pc:docMk/>
            <pc:sldMk cId="2573722764" sldId="332"/>
            <ac:picMk id="5" creationId="{F7E24680-6FBD-8387-00D1-A91DD31B11D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5"/>
            <a:ext cx="2889938" cy="49363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b-NO"/>
          </a:p>
        </p:txBody>
      </p:sp>
      <p:sp>
        <p:nvSpPr>
          <p:cNvPr id="3" name="Plassholder for dato 2"/>
          <p:cNvSpPr>
            <a:spLocks noGrp="1"/>
          </p:cNvSpPr>
          <p:nvPr>
            <p:ph type="dt" idx="1"/>
          </p:nvPr>
        </p:nvSpPr>
        <p:spPr>
          <a:xfrm>
            <a:off x="3777607" y="5"/>
            <a:ext cx="2889938" cy="493633"/>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12E6F3F-7C4A-42A5-8CE0-AF996D213DB7}" type="datetimeFigureOut">
              <a:rPr lang="nb-NO"/>
              <a:pPr>
                <a:defRPr/>
              </a:pPr>
              <a:t>09.01.2024</a:t>
            </a:fld>
            <a:endParaRPr lang="nb-NO"/>
          </a:p>
        </p:txBody>
      </p:sp>
      <p:sp>
        <p:nvSpPr>
          <p:cNvPr id="4" name="Plassholder for lysbilde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pPr lvl="0"/>
            <a:endParaRPr lang="nb-NO" noProof="0"/>
          </a:p>
        </p:txBody>
      </p:sp>
      <p:sp>
        <p:nvSpPr>
          <p:cNvPr id="5" name="Plassholder for notater 4"/>
          <p:cNvSpPr>
            <a:spLocks noGrp="1"/>
          </p:cNvSpPr>
          <p:nvPr>
            <p:ph type="body" sz="quarter" idx="3"/>
          </p:nvPr>
        </p:nvSpPr>
        <p:spPr>
          <a:xfrm>
            <a:off x="666909" y="4689515"/>
            <a:ext cx="5335270" cy="4442698"/>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6" name="Plassholder for bunntekst 5"/>
          <p:cNvSpPr>
            <a:spLocks noGrp="1"/>
          </p:cNvSpPr>
          <p:nvPr>
            <p:ph type="ftr" sz="quarter" idx="4"/>
          </p:nvPr>
        </p:nvSpPr>
        <p:spPr>
          <a:xfrm>
            <a:off x="0" y="9377321"/>
            <a:ext cx="2889938" cy="49363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b-NO"/>
          </a:p>
        </p:txBody>
      </p:sp>
      <p:sp>
        <p:nvSpPr>
          <p:cNvPr id="7" name="Plassholder for lysbildenummer 6"/>
          <p:cNvSpPr>
            <a:spLocks noGrp="1"/>
          </p:cNvSpPr>
          <p:nvPr>
            <p:ph type="sldNum" sz="quarter" idx="5"/>
          </p:nvPr>
        </p:nvSpPr>
        <p:spPr>
          <a:xfrm>
            <a:off x="3777607" y="9377321"/>
            <a:ext cx="2889938" cy="493633"/>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833ECA95-FACC-4FCC-A358-56FCF2862397}" type="slidenum">
              <a:rPr lang="nb-NO" altLang="nb-NO"/>
              <a:pPr/>
              <a:t>‹#›</a:t>
            </a:fld>
            <a:endParaRPr lang="nb-NO" altLang="nb-NO"/>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33ECA95-FACC-4FCC-A358-56FCF2862397}" type="slidenum">
              <a:rPr lang="nb-NO" altLang="nb-NO" smtClean="0"/>
              <a:pPr/>
              <a:t>1</a:t>
            </a:fld>
            <a:endParaRPr lang="nb-NO" altLang="nb-NO"/>
          </a:p>
        </p:txBody>
      </p:sp>
    </p:spTree>
    <p:extLst>
      <p:ext uri="{BB962C8B-B14F-4D97-AF65-F5344CB8AC3E}">
        <p14:creationId xmlns:p14="http://schemas.microsoft.com/office/powerpoint/2010/main" val="1487603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Har litt vansker med å stille oppklarende spørsmål som «hva mener du» « jeg skjønner ikke..» osv. </a:t>
            </a:r>
          </a:p>
        </p:txBody>
      </p:sp>
      <p:sp>
        <p:nvSpPr>
          <p:cNvPr id="4" name="Plassholder for lysbildenummer 3"/>
          <p:cNvSpPr>
            <a:spLocks noGrp="1"/>
          </p:cNvSpPr>
          <p:nvPr>
            <p:ph type="sldNum" sz="quarter" idx="5"/>
          </p:nvPr>
        </p:nvSpPr>
        <p:spPr/>
        <p:txBody>
          <a:bodyPr/>
          <a:lstStyle/>
          <a:p>
            <a:fld id="{833ECA95-FACC-4FCC-A358-56FCF2862397}" type="slidenum">
              <a:rPr lang="nb-NO" altLang="nb-NO" smtClean="0"/>
              <a:pPr/>
              <a:t>10</a:t>
            </a:fld>
            <a:endParaRPr lang="nb-NO" altLang="nb-NO"/>
          </a:p>
        </p:txBody>
      </p:sp>
    </p:spTree>
    <p:extLst>
      <p:ext uri="{BB962C8B-B14F-4D97-AF65-F5344CB8AC3E}">
        <p14:creationId xmlns:p14="http://schemas.microsoft.com/office/powerpoint/2010/main" val="1854922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Eks. en gutt jeg har snakket med sier at han ikke er interessert i det andre forteller. </a:t>
            </a:r>
          </a:p>
          <a:p>
            <a:r>
              <a:rPr lang="nb-NO" dirty="0"/>
              <a:t>Eks. snakker og snakker – tar ikke hint om at andre blir lei som gjerne signaliseres gjennom nonverbal kommunikasjon. </a:t>
            </a:r>
          </a:p>
        </p:txBody>
      </p:sp>
      <p:sp>
        <p:nvSpPr>
          <p:cNvPr id="4" name="Plassholder for lysbildenummer 3"/>
          <p:cNvSpPr>
            <a:spLocks noGrp="1"/>
          </p:cNvSpPr>
          <p:nvPr>
            <p:ph type="sldNum" sz="quarter" idx="5"/>
          </p:nvPr>
        </p:nvSpPr>
        <p:spPr/>
        <p:txBody>
          <a:bodyPr/>
          <a:lstStyle/>
          <a:p>
            <a:fld id="{833ECA95-FACC-4FCC-A358-56FCF2862397}" type="slidenum">
              <a:rPr lang="nb-NO" altLang="nb-NO" smtClean="0"/>
              <a:pPr/>
              <a:t>11</a:t>
            </a:fld>
            <a:endParaRPr lang="nb-NO" altLang="nb-NO"/>
          </a:p>
        </p:txBody>
      </p:sp>
    </p:spTree>
    <p:extLst>
      <p:ext uri="{BB962C8B-B14F-4D97-AF65-F5344CB8AC3E}">
        <p14:creationId xmlns:p14="http://schemas.microsoft.com/office/powerpoint/2010/main" val="2112493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Eks. vansker med forandring – ei jente ble så frustrert over at naboen hugde toppene på trærne i hagen sin (som medført en annen utsikt enn hun var vant til fra sitt soverom), at hun gikk ut og ripet opp bilen med en stein. Det kan også være at den dagen ikke ble som planlagt </a:t>
            </a:r>
            <a:r>
              <a:rPr lang="nb-NO" dirty="0" err="1"/>
              <a:t>pga</a:t>
            </a:r>
            <a:r>
              <a:rPr lang="nb-NO" dirty="0"/>
              <a:t> uforutsette ting (som gjerne skjer i en skole)</a:t>
            </a:r>
          </a:p>
          <a:p>
            <a:r>
              <a:rPr lang="nb-NO" dirty="0"/>
              <a:t>Eks upresis språk: Vi får se, etterpå, i løpet av dagen, det kommer an på, kanskje osv.  </a:t>
            </a:r>
          </a:p>
        </p:txBody>
      </p:sp>
      <p:sp>
        <p:nvSpPr>
          <p:cNvPr id="4" name="Plassholder for lysbildenummer 3"/>
          <p:cNvSpPr>
            <a:spLocks noGrp="1"/>
          </p:cNvSpPr>
          <p:nvPr>
            <p:ph type="sldNum" sz="quarter" idx="5"/>
          </p:nvPr>
        </p:nvSpPr>
        <p:spPr/>
        <p:txBody>
          <a:bodyPr/>
          <a:lstStyle/>
          <a:p>
            <a:fld id="{833ECA95-FACC-4FCC-A358-56FCF2862397}" type="slidenum">
              <a:rPr lang="nb-NO" altLang="nb-NO" smtClean="0"/>
              <a:pPr/>
              <a:t>12</a:t>
            </a:fld>
            <a:endParaRPr lang="nb-NO" altLang="nb-NO"/>
          </a:p>
        </p:txBody>
      </p:sp>
    </p:spTree>
    <p:extLst>
      <p:ext uri="{BB962C8B-B14F-4D97-AF65-F5344CB8AC3E}">
        <p14:creationId xmlns:p14="http://schemas.microsoft.com/office/powerpoint/2010/main" val="3624101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33ECA95-FACC-4FCC-A358-56FCF2862397}" type="slidenum">
              <a:rPr lang="nb-NO" altLang="nb-NO" smtClean="0"/>
              <a:pPr/>
              <a:t>13</a:t>
            </a:fld>
            <a:endParaRPr lang="nb-NO" altLang="nb-NO"/>
          </a:p>
        </p:txBody>
      </p:sp>
    </p:spTree>
    <p:extLst>
      <p:ext uri="{BB962C8B-B14F-4D97-AF65-F5344CB8AC3E}">
        <p14:creationId xmlns:p14="http://schemas.microsoft.com/office/powerpoint/2010/main" val="3523713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Barn kan velge å være alene eller forholder seg best til voksne. Ungdom jobber iherdig med å ikke skille seg ut, men gjør det uten å være klar over det (klær, ganglag, hvordan snakker osv.) mye engstelse osv. Av og til kan det være lettere å spille en rolle enn å være seg selv. Voksen noen greier seg godt med enkel tilrettelegging og god forståelse fra omgivelser, andre trenger mye mer hjelp og tilrettelegging i arbeidslivet</a:t>
            </a:r>
          </a:p>
        </p:txBody>
      </p:sp>
      <p:sp>
        <p:nvSpPr>
          <p:cNvPr id="4" name="Plassholder for lysbilde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3ECA95-FACC-4FCC-A358-56FCF2862397}" type="slidenum">
              <a:rPr kumimoji="0" lang="nb-NO" alt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378629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33ECA95-FACC-4FCC-A358-56FCF2862397}" type="slidenum">
              <a:rPr lang="nb-NO" altLang="nb-NO" smtClean="0"/>
              <a:pPr/>
              <a:t>15</a:t>
            </a:fld>
            <a:endParaRPr lang="nb-NO" altLang="nb-NO"/>
          </a:p>
        </p:txBody>
      </p:sp>
    </p:spTree>
    <p:extLst>
      <p:ext uri="{BB962C8B-B14F-4D97-AF65-F5344CB8AC3E}">
        <p14:creationId xmlns:p14="http://schemas.microsoft.com/office/powerpoint/2010/main" val="3096737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Eks kjenner en som ble veldig misforstått til å være rasistisk i sin atferd, brukte stygt språk når var på SFO, satt på benker ved siden hverandre under matstund, i ettertid viste det seg at han ble kvalm og uvel av krydderlukten som kan henge igjen i klær hos barn fra andre kulturer</a:t>
            </a:r>
          </a:p>
          <a:p>
            <a:r>
              <a:rPr lang="nb-NO" dirty="0"/>
              <a:t>Eks spisevaner – spiser bare en type mat i perioder, spiser ikke mat med visse farger, eller fargen på maten blir</a:t>
            </a:r>
          </a:p>
          <a:p>
            <a:r>
              <a:rPr lang="nb-NO" dirty="0"/>
              <a:t>Ensomhet – når man ønsker å være sammen med noen, men ønsker ikke så mye kommunikasjon, heller å «være i samme rom og gjøre det samme. </a:t>
            </a:r>
          </a:p>
        </p:txBody>
      </p:sp>
      <p:sp>
        <p:nvSpPr>
          <p:cNvPr id="4" name="Plassholder for lysbildenummer 3"/>
          <p:cNvSpPr>
            <a:spLocks noGrp="1"/>
          </p:cNvSpPr>
          <p:nvPr>
            <p:ph type="sldNum" sz="quarter" idx="5"/>
          </p:nvPr>
        </p:nvSpPr>
        <p:spPr/>
        <p:txBody>
          <a:bodyPr/>
          <a:lstStyle/>
          <a:p>
            <a:fld id="{833ECA95-FACC-4FCC-A358-56FCF2862397}" type="slidenum">
              <a:rPr lang="nb-NO" altLang="nb-NO" smtClean="0"/>
              <a:pPr/>
              <a:t>16</a:t>
            </a:fld>
            <a:endParaRPr lang="nb-NO" altLang="nb-NO"/>
          </a:p>
        </p:txBody>
      </p:sp>
    </p:spTree>
    <p:extLst>
      <p:ext uri="{BB962C8B-B14F-4D97-AF65-F5344CB8AC3E}">
        <p14:creationId xmlns:p14="http://schemas.microsoft.com/office/powerpoint/2010/main" val="1744675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33ECA95-FACC-4FCC-A358-56FCF2862397}" type="slidenum">
              <a:rPr lang="nb-NO" altLang="nb-NO" smtClean="0"/>
              <a:pPr/>
              <a:t>17</a:t>
            </a:fld>
            <a:endParaRPr lang="nb-NO" altLang="nb-NO"/>
          </a:p>
        </p:txBody>
      </p:sp>
    </p:spTree>
    <p:extLst>
      <p:ext uri="{BB962C8B-B14F-4D97-AF65-F5344CB8AC3E}">
        <p14:creationId xmlns:p14="http://schemas.microsoft.com/office/powerpoint/2010/main" val="4166885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33ECA95-FACC-4FCC-A358-56FCF2862397}" type="slidenum">
              <a:rPr lang="nb-NO" altLang="nb-NO" smtClean="0"/>
              <a:pPr/>
              <a:t>18</a:t>
            </a:fld>
            <a:endParaRPr lang="nb-NO" altLang="nb-NO"/>
          </a:p>
        </p:txBody>
      </p:sp>
    </p:spTree>
    <p:extLst>
      <p:ext uri="{BB962C8B-B14F-4D97-AF65-F5344CB8AC3E}">
        <p14:creationId xmlns:p14="http://schemas.microsoft.com/office/powerpoint/2010/main" val="1259500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33ECA95-FACC-4FCC-A358-56FCF2862397}" type="slidenum">
              <a:rPr lang="nb-NO" altLang="nb-NO" smtClean="0"/>
              <a:pPr/>
              <a:t>19</a:t>
            </a:fld>
            <a:endParaRPr lang="nb-NO" altLang="nb-NO"/>
          </a:p>
        </p:txBody>
      </p:sp>
    </p:spTree>
    <p:extLst>
      <p:ext uri="{BB962C8B-B14F-4D97-AF65-F5344CB8AC3E}">
        <p14:creationId xmlns:p14="http://schemas.microsoft.com/office/powerpoint/2010/main" val="2442131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33ECA95-FACC-4FCC-A358-56FCF2862397}" type="slidenum">
              <a:rPr lang="nb-NO" altLang="nb-NO" smtClean="0"/>
              <a:pPr/>
              <a:t>2</a:t>
            </a:fld>
            <a:endParaRPr lang="nb-NO" altLang="nb-NO"/>
          </a:p>
        </p:txBody>
      </p:sp>
    </p:spTree>
    <p:extLst>
      <p:ext uri="{BB962C8B-B14F-4D97-AF65-F5344CB8AC3E}">
        <p14:creationId xmlns:p14="http://schemas.microsoft.com/office/powerpoint/2010/main" val="3292513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En fagartikkel i utdanningsnytt.no. Elever med ulike </a:t>
            </a:r>
            <a:r>
              <a:rPr lang="nb-NO" dirty="0" err="1"/>
              <a:t>nevroutviklngsforstyrrelse</a:t>
            </a:r>
            <a:r>
              <a:rPr lang="nb-NO" dirty="0"/>
              <a:t>, deriblant Autismespekterforstyrrelse ble dybdeintervjuet. Gjennomført av </a:t>
            </a:r>
            <a:r>
              <a:rPr lang="nb-NO" dirty="0" err="1"/>
              <a:t>Statped</a:t>
            </a:r>
            <a:r>
              <a:rPr lang="nb-NO" dirty="0"/>
              <a:t> </a:t>
            </a:r>
            <a:r>
              <a:rPr lang="nb-NO" dirty="0" err="1"/>
              <a:t>avd</a:t>
            </a:r>
            <a:r>
              <a:rPr lang="nb-NO" dirty="0"/>
              <a:t> for sammensatt lærevansker.</a:t>
            </a:r>
          </a:p>
        </p:txBody>
      </p:sp>
      <p:sp>
        <p:nvSpPr>
          <p:cNvPr id="4" name="Plassholder for lysbildenummer 3"/>
          <p:cNvSpPr>
            <a:spLocks noGrp="1"/>
          </p:cNvSpPr>
          <p:nvPr>
            <p:ph type="sldNum" sz="quarter" idx="5"/>
          </p:nvPr>
        </p:nvSpPr>
        <p:spPr/>
        <p:txBody>
          <a:bodyPr/>
          <a:lstStyle/>
          <a:p>
            <a:fld id="{833ECA95-FACC-4FCC-A358-56FCF2862397}" type="slidenum">
              <a:rPr lang="nb-NO" altLang="nb-NO" smtClean="0"/>
              <a:pPr/>
              <a:t>20</a:t>
            </a:fld>
            <a:endParaRPr lang="nb-NO" altLang="nb-NO"/>
          </a:p>
        </p:txBody>
      </p:sp>
    </p:spTree>
    <p:extLst>
      <p:ext uri="{BB962C8B-B14F-4D97-AF65-F5344CB8AC3E}">
        <p14:creationId xmlns:p14="http://schemas.microsoft.com/office/powerpoint/2010/main" val="573293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33ECA95-FACC-4FCC-A358-56FCF2862397}" type="slidenum">
              <a:rPr lang="nb-NO" altLang="nb-NO" smtClean="0"/>
              <a:pPr/>
              <a:t>21</a:t>
            </a:fld>
            <a:endParaRPr lang="nb-NO" altLang="nb-NO"/>
          </a:p>
        </p:txBody>
      </p:sp>
    </p:spTree>
    <p:extLst>
      <p:ext uri="{BB962C8B-B14F-4D97-AF65-F5344CB8AC3E}">
        <p14:creationId xmlns:p14="http://schemas.microsoft.com/office/powerpoint/2010/main" val="1798079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lnSpcReduction="10000"/>
          </a:bodyPr>
          <a:lstStyle/>
          <a:p>
            <a:r>
              <a:rPr lang="nb-NO" dirty="0"/>
              <a:t>Barn/elever med utfordringer er ekstra sårbare. Har ekstra behov for faktorene</a:t>
            </a:r>
            <a:r>
              <a:rPr lang="nb-NO" baseline="0" dirty="0"/>
              <a:t> over, og en GOD START (søvn, frokost) Dvs. hvordan var morgenen hjemme?</a:t>
            </a:r>
          </a:p>
          <a:p>
            <a:endParaRPr lang="nb-NO" baseline="0" dirty="0"/>
          </a:p>
          <a:p>
            <a:r>
              <a:rPr lang="nb-NO" baseline="0" dirty="0"/>
              <a:t>For disse barna kan «små ting», som å miste blyanten, at noen ser på dem være en utløsende faktor til frustrasjon, sinne og aggresjon. Det kan derfor være svært vanskelig å være i forkant og klare å unngå at situasjoner oppstår. Vanskelig å forutsi, for oss er det gjerne «bagateller». </a:t>
            </a:r>
            <a:r>
              <a:rPr lang="nb-NO" b="1" baseline="0" dirty="0"/>
              <a:t>JF: Kia sin opplesning i introen i dag</a:t>
            </a:r>
            <a:r>
              <a:rPr lang="nb-NO" baseline="0" dirty="0"/>
              <a:t>. </a:t>
            </a:r>
          </a:p>
          <a:p>
            <a:endParaRPr lang="nb-NO" baseline="0" dirty="0"/>
          </a:p>
          <a:p>
            <a:r>
              <a:rPr lang="nb-NO" baseline="0" dirty="0"/>
              <a:t>Tenk bare på hvordan det å forsove seg, kan påvirke resten av dagen din. Lite søvn, eller en krangel med barna eller ektefelle før du går på jobb. For disse barna kan feil pålegg, påvirke hele resten av dagen negativt. (eks. autisme)</a:t>
            </a:r>
          </a:p>
          <a:p>
            <a:r>
              <a:rPr lang="nb-NO" sz="1200" dirty="0"/>
              <a:t>Barnet har alltid gått i stripete sokker, du kommer hjem med en pakke ensfargede sokker og ber han/ henne bruke de nye sokkene. </a:t>
            </a:r>
          </a:p>
          <a:p>
            <a:r>
              <a:rPr lang="nb-NO" sz="1200" dirty="0"/>
              <a:t>Barnet har alltid skrevet store bokstaver. Nå vil læreren at de skal skrive små bokstaver eller for eksempel løkkeskrift</a:t>
            </a:r>
          </a:p>
          <a:p>
            <a:r>
              <a:rPr lang="nb-NO" sz="1200" dirty="0"/>
              <a:t>I matte har de lært en bestemt måte å løse gangestykker på, nå skal de begynne å gjøre det på en annen måte</a:t>
            </a:r>
          </a:p>
          <a:p>
            <a:r>
              <a:rPr lang="nb-NO" sz="1200" dirty="0"/>
              <a:t>Barnet blir sendt ut i friminuttet uten å vite hva han/hun skal gjøre på, og uten å ha strategier for å finne ut hva han/hun skal gjøre.  </a:t>
            </a:r>
          </a:p>
          <a:p>
            <a:r>
              <a:rPr lang="nb-NO" sz="1200" dirty="0"/>
              <a:t>Klassen skal på busstur, og barnet ditt har aldri reist med buss før.</a:t>
            </a:r>
          </a:p>
          <a:p>
            <a:r>
              <a:rPr lang="nb-NO" sz="1200" dirty="0"/>
              <a:t>Barnet ditt får et emosjonelt sammenbrudd (</a:t>
            </a:r>
            <a:r>
              <a:rPr lang="nb-NO" sz="1200" dirty="0" err="1"/>
              <a:t>meltdown</a:t>
            </a:r>
            <a:r>
              <a:rPr lang="nb-NO" sz="1200" dirty="0"/>
              <a:t>) og du forlanger at han/hun skal klare og kommunisere med deg på en «Høflig måte». </a:t>
            </a:r>
          </a:p>
          <a:p>
            <a:endParaRPr lang="nb-NO" dirty="0"/>
          </a:p>
        </p:txBody>
      </p:sp>
      <p:sp>
        <p:nvSpPr>
          <p:cNvPr id="4" name="Plassholder for lysbildenummer 3"/>
          <p:cNvSpPr>
            <a:spLocks noGrp="1"/>
          </p:cNvSpPr>
          <p:nvPr>
            <p:ph type="sldNum" sz="quarter" idx="10"/>
          </p:nvPr>
        </p:nvSpPr>
        <p:spPr/>
        <p:txBody>
          <a:bodyPr/>
          <a:lstStyle/>
          <a:p>
            <a:fld id="{413C6E79-4DA8-42F8-8392-0F87EF722D1E}" type="slidenum">
              <a:rPr lang="nb-NO" altLang="nb-NO" smtClean="0"/>
              <a:pPr/>
              <a:t>22</a:t>
            </a:fld>
            <a:endParaRPr lang="nb-NO" altLang="nb-NO"/>
          </a:p>
        </p:txBody>
      </p:sp>
    </p:spTree>
    <p:extLst>
      <p:ext uri="{BB962C8B-B14F-4D97-AF65-F5344CB8AC3E}">
        <p14:creationId xmlns:p14="http://schemas.microsoft.com/office/powerpoint/2010/main" val="2480866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33ECA95-FACC-4FCC-A358-56FCF2862397}" type="slidenum">
              <a:rPr lang="nb-NO" altLang="nb-NO" smtClean="0"/>
              <a:pPr/>
              <a:t>23</a:t>
            </a:fld>
            <a:endParaRPr lang="nb-NO" altLang="nb-NO"/>
          </a:p>
        </p:txBody>
      </p:sp>
    </p:spTree>
    <p:extLst>
      <p:ext uri="{BB962C8B-B14F-4D97-AF65-F5344CB8AC3E}">
        <p14:creationId xmlns:p14="http://schemas.microsoft.com/office/powerpoint/2010/main" val="1574552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33ECA95-FACC-4FCC-A358-56FCF2862397}" type="slidenum">
              <a:rPr lang="nb-NO" altLang="nb-NO" smtClean="0"/>
              <a:pPr/>
              <a:t>24</a:t>
            </a:fld>
            <a:endParaRPr lang="nb-NO" altLang="nb-NO"/>
          </a:p>
        </p:txBody>
      </p:sp>
    </p:spTree>
    <p:extLst>
      <p:ext uri="{BB962C8B-B14F-4D97-AF65-F5344CB8AC3E}">
        <p14:creationId xmlns:p14="http://schemas.microsoft.com/office/powerpoint/2010/main" val="3089514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Foreldrene</a:t>
            </a:r>
            <a:r>
              <a:rPr lang="nb-NO" baseline="0" dirty="0"/>
              <a:t> kjenner eleven best – sitter på nyttig og nødvendig informasjon.</a:t>
            </a:r>
          </a:p>
          <a:p>
            <a:r>
              <a:rPr lang="nb-NO" baseline="0" dirty="0"/>
              <a:t>Avklaring av forventninger er kjempeviktig. </a:t>
            </a:r>
            <a:endParaRPr lang="nb-NO" dirty="0"/>
          </a:p>
        </p:txBody>
      </p:sp>
      <p:sp>
        <p:nvSpPr>
          <p:cNvPr id="4" name="Plassholder for lysbildenummer 3"/>
          <p:cNvSpPr>
            <a:spLocks noGrp="1"/>
          </p:cNvSpPr>
          <p:nvPr>
            <p:ph type="sldNum" sz="quarter" idx="10"/>
          </p:nvPr>
        </p:nvSpPr>
        <p:spPr/>
        <p:txBody>
          <a:bodyPr/>
          <a:lstStyle/>
          <a:p>
            <a:fld id="{833ECA95-FACC-4FCC-A358-56FCF2862397}" type="slidenum">
              <a:rPr lang="nb-NO" altLang="nb-NO" smtClean="0"/>
              <a:pPr/>
              <a:t>25</a:t>
            </a:fld>
            <a:endParaRPr lang="nb-NO" altLang="nb-NO"/>
          </a:p>
        </p:txBody>
      </p:sp>
    </p:spTree>
    <p:extLst>
      <p:ext uri="{BB962C8B-B14F-4D97-AF65-F5344CB8AC3E}">
        <p14:creationId xmlns:p14="http://schemas.microsoft.com/office/powerpoint/2010/main" val="2497494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Elevens stemme – viktig. Foreldre og de voksne på skolen tar avgjørelser på vegne av barnet. Barnet MÅ bli hørt.</a:t>
            </a:r>
            <a:r>
              <a:rPr lang="nb-NO" baseline="0" dirty="0"/>
              <a:t> Lyttet til og det de sier må tas på alvor. Det er ikke sikkert vi (foreldre/voksne på skolen) har tolket barnets adferd riktig, eller vi tillegger barnet andre hensikter enn det de har. </a:t>
            </a:r>
          </a:p>
          <a:p>
            <a:endParaRPr lang="nb-NO" baseline="0" dirty="0"/>
          </a:p>
          <a:p>
            <a:r>
              <a:rPr lang="nb-NO" baseline="0" dirty="0"/>
              <a:t>Å bruke: Jeg ser at … setninger med oppfølging, hvordan kan jeg støtte deg slik at…   - </a:t>
            </a:r>
          </a:p>
          <a:p>
            <a:r>
              <a:rPr lang="nb-NO" baseline="0" dirty="0"/>
              <a:t>Læringsstiler – hvordan lærer barnet/eleven? – sin egen måte å lære på. Elevens styrker og evt. særinteresser. Bygge kunnskap videre på det. </a:t>
            </a:r>
          </a:p>
          <a:p>
            <a:endParaRPr lang="nb-NO" dirty="0"/>
          </a:p>
        </p:txBody>
      </p:sp>
      <p:sp>
        <p:nvSpPr>
          <p:cNvPr id="4" name="Plassholder for lysbildenummer 3"/>
          <p:cNvSpPr>
            <a:spLocks noGrp="1"/>
          </p:cNvSpPr>
          <p:nvPr>
            <p:ph type="sldNum" sz="quarter" idx="10"/>
          </p:nvPr>
        </p:nvSpPr>
        <p:spPr/>
        <p:txBody>
          <a:bodyPr/>
          <a:lstStyle/>
          <a:p>
            <a:fld id="{8BD9701E-AB5A-4105-B71F-03DEFE184F8D}" type="slidenum">
              <a:rPr lang="nb-NO" altLang="nb-NO" smtClean="0"/>
              <a:pPr/>
              <a:t>26</a:t>
            </a:fld>
            <a:endParaRPr lang="nb-NO" altLang="nb-NO"/>
          </a:p>
        </p:txBody>
      </p:sp>
    </p:spTree>
    <p:extLst>
      <p:ext uri="{BB962C8B-B14F-4D97-AF65-F5344CB8AC3E}">
        <p14:creationId xmlns:p14="http://schemas.microsoft.com/office/powerpoint/2010/main" val="2940886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33ECA95-FACC-4FCC-A358-56FCF2862397}" type="slidenum">
              <a:rPr lang="nb-NO" altLang="nb-NO" smtClean="0"/>
              <a:pPr/>
              <a:t>27</a:t>
            </a:fld>
            <a:endParaRPr lang="nb-NO" altLang="nb-NO"/>
          </a:p>
        </p:txBody>
      </p:sp>
    </p:spTree>
    <p:extLst>
      <p:ext uri="{BB962C8B-B14F-4D97-AF65-F5344CB8AC3E}">
        <p14:creationId xmlns:p14="http://schemas.microsoft.com/office/powerpoint/2010/main" val="3518436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33ECA95-FACC-4FCC-A358-56FCF2862397}" type="slidenum">
              <a:rPr lang="nb-NO" altLang="nb-NO" smtClean="0"/>
              <a:pPr/>
              <a:t>28</a:t>
            </a:fld>
            <a:endParaRPr lang="nb-NO" altLang="nb-NO"/>
          </a:p>
        </p:txBody>
      </p:sp>
    </p:spTree>
    <p:extLst>
      <p:ext uri="{BB962C8B-B14F-4D97-AF65-F5344CB8AC3E}">
        <p14:creationId xmlns:p14="http://schemas.microsoft.com/office/powerpoint/2010/main" val="7328241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Struktur – rammer og rutiner</a:t>
            </a:r>
          </a:p>
        </p:txBody>
      </p:sp>
      <p:sp>
        <p:nvSpPr>
          <p:cNvPr id="4" name="Plassholder for lysbildenummer 3"/>
          <p:cNvSpPr>
            <a:spLocks noGrp="1"/>
          </p:cNvSpPr>
          <p:nvPr>
            <p:ph type="sldNum" sz="quarter" idx="10"/>
          </p:nvPr>
        </p:nvSpPr>
        <p:spPr/>
        <p:txBody>
          <a:bodyPr/>
          <a:lstStyle/>
          <a:p>
            <a:fld id="{8BD9701E-AB5A-4105-B71F-03DEFE184F8D}" type="slidenum">
              <a:rPr lang="nb-NO" altLang="nb-NO" smtClean="0"/>
              <a:pPr/>
              <a:t>29</a:t>
            </a:fld>
            <a:endParaRPr lang="nb-NO" altLang="nb-NO"/>
          </a:p>
        </p:txBody>
      </p:sp>
    </p:spTree>
    <p:extLst>
      <p:ext uri="{BB962C8B-B14F-4D97-AF65-F5344CB8AC3E}">
        <p14:creationId xmlns:p14="http://schemas.microsoft.com/office/powerpoint/2010/main" val="126384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Autismespekterforstyrrelse er i stor grad å beskrives som sosiale forståelsesvansker. Sosial interaksjon/kompetanse/samspill med andre</a:t>
            </a:r>
          </a:p>
        </p:txBody>
      </p:sp>
      <p:sp>
        <p:nvSpPr>
          <p:cNvPr id="4" name="Plassholder for lysbilde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3ECA95-FACC-4FCC-A358-56FCF2862397}" type="slidenum">
              <a:rPr kumimoji="0" lang="nb-NO" alt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nb-NO" alt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8564089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33ECA95-FACC-4FCC-A358-56FCF2862397}" type="slidenum">
              <a:rPr lang="nb-NO" altLang="nb-NO" smtClean="0"/>
              <a:pPr/>
              <a:t>30</a:t>
            </a:fld>
            <a:endParaRPr lang="nb-NO" altLang="nb-NO"/>
          </a:p>
        </p:txBody>
      </p:sp>
    </p:spTree>
    <p:extLst>
      <p:ext uri="{BB962C8B-B14F-4D97-AF65-F5344CB8AC3E}">
        <p14:creationId xmlns:p14="http://schemas.microsoft.com/office/powerpoint/2010/main" val="2323636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33ECA95-FACC-4FCC-A358-56FCF2862397}" type="slidenum">
              <a:rPr lang="nb-NO" altLang="nb-NO" smtClean="0"/>
              <a:pPr/>
              <a:t>31</a:t>
            </a:fld>
            <a:endParaRPr lang="nb-NO" altLang="nb-NO"/>
          </a:p>
        </p:txBody>
      </p:sp>
    </p:spTree>
    <p:extLst>
      <p:ext uri="{BB962C8B-B14F-4D97-AF65-F5344CB8AC3E}">
        <p14:creationId xmlns:p14="http://schemas.microsoft.com/office/powerpoint/2010/main" val="21772384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33ECA95-FACC-4FCC-A358-56FCF2862397}" type="slidenum">
              <a:rPr lang="nb-NO" altLang="nb-NO" smtClean="0"/>
              <a:pPr/>
              <a:t>32</a:t>
            </a:fld>
            <a:endParaRPr lang="nb-NO" altLang="nb-NO"/>
          </a:p>
        </p:txBody>
      </p:sp>
    </p:spTree>
    <p:extLst>
      <p:ext uri="{BB962C8B-B14F-4D97-AF65-F5344CB8AC3E}">
        <p14:creationId xmlns:p14="http://schemas.microsoft.com/office/powerpoint/2010/main" val="9899650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ASK alternativ og supplerende kommunikasjon for mindre barn som ennå ikke har kommet godt i gang med språket.</a:t>
            </a:r>
          </a:p>
          <a:p>
            <a:r>
              <a:rPr lang="nb-NO" baseline="0" dirty="0" err="1"/>
              <a:t>InPrint</a:t>
            </a:r>
            <a:r>
              <a:rPr lang="nb-NO" baseline="0" dirty="0"/>
              <a:t> 3 – et dataprogram som gjør det mulig å lage symboler, bildekort, kommunikasjonsbøre, timeplaner, skjemaer osv.</a:t>
            </a:r>
          </a:p>
          <a:p>
            <a:r>
              <a:rPr lang="nb-NO" baseline="0" dirty="0"/>
              <a:t> </a:t>
            </a:r>
            <a:endParaRPr lang="nb-NO" dirty="0"/>
          </a:p>
        </p:txBody>
      </p:sp>
      <p:sp>
        <p:nvSpPr>
          <p:cNvPr id="4" name="Plassholder for lysbildenummer 3"/>
          <p:cNvSpPr>
            <a:spLocks noGrp="1"/>
          </p:cNvSpPr>
          <p:nvPr>
            <p:ph type="sldNum" sz="quarter" idx="10"/>
          </p:nvPr>
        </p:nvSpPr>
        <p:spPr/>
        <p:txBody>
          <a:bodyPr/>
          <a:lstStyle/>
          <a:p>
            <a:fld id="{8BD9701E-AB5A-4105-B71F-03DEFE184F8D}" type="slidenum">
              <a:rPr lang="nb-NO" altLang="nb-NO" smtClean="0"/>
              <a:pPr/>
              <a:t>33</a:t>
            </a:fld>
            <a:endParaRPr lang="nb-NO" altLang="nb-NO"/>
          </a:p>
        </p:txBody>
      </p:sp>
    </p:spTree>
    <p:extLst>
      <p:ext uri="{BB962C8B-B14F-4D97-AF65-F5344CB8AC3E}">
        <p14:creationId xmlns:p14="http://schemas.microsoft.com/office/powerpoint/2010/main" val="35817567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Mange ulike planer – må</a:t>
            </a:r>
            <a:r>
              <a:rPr lang="nb-NO" baseline="0" dirty="0"/>
              <a:t> tilpasses elevens behov.</a:t>
            </a:r>
          </a:p>
          <a:p>
            <a:r>
              <a:rPr lang="nb-NO" baseline="0" dirty="0"/>
              <a:t>Visualisere – bilder og illustrasjoner kan være til god hjelp og støtte. – ulike måter å stryke ut/viske bort aktiviteter etter hvert som de er utført kan og være lurt. Det finnes en App som heter </a:t>
            </a:r>
            <a:r>
              <a:rPr lang="nb-NO" baseline="0" dirty="0" err="1"/>
              <a:t>I’thougts</a:t>
            </a:r>
            <a:r>
              <a:rPr lang="nb-NO" baseline="0" dirty="0"/>
              <a:t> som er fin å bruke der både skole og hjemme kan legge inn forskjellige informasjon (bilder og annet)</a:t>
            </a:r>
          </a:p>
          <a:p>
            <a:endParaRPr lang="nb-NO" baseline="0" dirty="0"/>
          </a:p>
          <a:p>
            <a:r>
              <a:rPr lang="nb-NO" baseline="0" dirty="0"/>
              <a:t>Krav og innhold i det pedagogiske tilbudet må kunne justeres fra dag til dag. Inneholde plan A, B, og evt. C . Planene bør ha samme struktur.</a:t>
            </a:r>
            <a:endParaRPr lang="nb-NO" dirty="0"/>
          </a:p>
        </p:txBody>
      </p:sp>
      <p:sp>
        <p:nvSpPr>
          <p:cNvPr id="4" name="Plassholder for lysbildenummer 3"/>
          <p:cNvSpPr>
            <a:spLocks noGrp="1"/>
          </p:cNvSpPr>
          <p:nvPr>
            <p:ph type="sldNum" sz="quarter" idx="10"/>
          </p:nvPr>
        </p:nvSpPr>
        <p:spPr/>
        <p:txBody>
          <a:bodyPr/>
          <a:lstStyle/>
          <a:p>
            <a:fld id="{8BD9701E-AB5A-4105-B71F-03DEFE184F8D}" type="slidenum">
              <a:rPr lang="nb-NO" altLang="nb-NO" smtClean="0"/>
              <a:pPr/>
              <a:t>34</a:t>
            </a:fld>
            <a:endParaRPr lang="nb-NO" altLang="nb-NO"/>
          </a:p>
        </p:txBody>
      </p:sp>
    </p:spTree>
    <p:extLst>
      <p:ext uri="{BB962C8B-B14F-4D97-AF65-F5344CB8AC3E}">
        <p14:creationId xmlns:p14="http://schemas.microsoft.com/office/powerpoint/2010/main" val="7228672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EBCCB4D-563B-46E4-9952-9378126627BE}" type="slidenum">
              <a:rPr lang="nb-NO" smtClean="0"/>
              <a:t>35</a:t>
            </a:fld>
            <a:endParaRPr lang="nb-NO"/>
          </a:p>
        </p:txBody>
      </p:sp>
    </p:spTree>
    <p:extLst>
      <p:ext uri="{BB962C8B-B14F-4D97-AF65-F5344CB8AC3E}">
        <p14:creationId xmlns:p14="http://schemas.microsoft.com/office/powerpoint/2010/main" val="33056808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EBCCB4D-563B-46E4-9952-9378126627BE}" type="slidenum">
              <a:rPr lang="nb-NO" smtClean="0"/>
              <a:t>36</a:t>
            </a:fld>
            <a:endParaRPr lang="nb-NO"/>
          </a:p>
        </p:txBody>
      </p:sp>
    </p:spTree>
    <p:extLst>
      <p:ext uri="{BB962C8B-B14F-4D97-AF65-F5344CB8AC3E}">
        <p14:creationId xmlns:p14="http://schemas.microsoft.com/office/powerpoint/2010/main" val="34878342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33ECA95-FACC-4FCC-A358-56FCF2862397}" type="slidenum">
              <a:rPr lang="nb-NO" altLang="nb-NO" smtClean="0"/>
              <a:pPr/>
              <a:t>37</a:t>
            </a:fld>
            <a:endParaRPr lang="nb-NO" altLang="nb-NO"/>
          </a:p>
        </p:txBody>
      </p:sp>
    </p:spTree>
    <p:extLst>
      <p:ext uri="{BB962C8B-B14F-4D97-AF65-F5344CB8AC3E}">
        <p14:creationId xmlns:p14="http://schemas.microsoft.com/office/powerpoint/2010/main" val="30196772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33ECA95-FACC-4FCC-A358-56FCF2862397}" type="slidenum">
              <a:rPr lang="nb-NO" altLang="nb-NO" smtClean="0"/>
              <a:pPr/>
              <a:t>38</a:t>
            </a:fld>
            <a:endParaRPr lang="nb-NO" altLang="nb-NO"/>
          </a:p>
        </p:txBody>
      </p:sp>
    </p:spTree>
    <p:extLst>
      <p:ext uri="{BB962C8B-B14F-4D97-AF65-F5344CB8AC3E}">
        <p14:creationId xmlns:p14="http://schemas.microsoft.com/office/powerpoint/2010/main" val="14292862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33ECA95-FACC-4FCC-A358-56FCF2862397}" type="slidenum">
              <a:rPr lang="nb-NO" altLang="nb-NO" smtClean="0"/>
              <a:pPr/>
              <a:t>39</a:t>
            </a:fld>
            <a:endParaRPr lang="nb-NO" altLang="nb-NO"/>
          </a:p>
        </p:txBody>
      </p:sp>
    </p:spTree>
    <p:extLst>
      <p:ext uri="{BB962C8B-B14F-4D97-AF65-F5344CB8AC3E}">
        <p14:creationId xmlns:p14="http://schemas.microsoft.com/office/powerpoint/2010/main" val="3013000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Kjært barn har mange navn. Barneautisme og Asperger syndrom er de mest vanlige. Ny diagnosemanual ICD-11, som brukes i Norge sies å være klar i 2022, vil det stå en mer samlet diagnose til å hete autismespekterforstyrrelse med gradsforskjeller.  </a:t>
            </a:r>
          </a:p>
          <a:p>
            <a:endParaRPr lang="nb-NO" dirty="0"/>
          </a:p>
          <a:p>
            <a:r>
              <a:rPr lang="nb-NO" b="1" dirty="0"/>
              <a:t>Kjært barn har mange navn</a:t>
            </a:r>
          </a:p>
          <a:p>
            <a:r>
              <a:rPr lang="nb-NO" dirty="0"/>
              <a:t>Barneautisme og </a:t>
            </a:r>
            <a:r>
              <a:rPr lang="nb-NO" dirty="0" err="1"/>
              <a:t>Asperger</a:t>
            </a:r>
            <a:r>
              <a:rPr lang="nb-NO" dirty="0"/>
              <a:t> syndrom er de mest vanlige. Diagnose ICD (10), ny manual kommer, blir oversatt nå.</a:t>
            </a:r>
            <a:r>
              <a:rPr lang="nb-NO" baseline="0" dirty="0"/>
              <a:t> Vil samle diagnosene til Autismespekterforstyrrelse med gradsforskjeller. </a:t>
            </a:r>
          </a:p>
          <a:p>
            <a:endParaRPr lang="nb-NO" baseline="0" dirty="0"/>
          </a:p>
          <a:p>
            <a:r>
              <a:rPr lang="nb-NO" baseline="0" dirty="0"/>
              <a:t>Barn/elever med Autismespekterforstyrrelse har gjerne komorbide utfordringer i tillegg. AD/HD, lærevansker, Tourette syndrom er noen. </a:t>
            </a:r>
          </a:p>
          <a:p>
            <a:r>
              <a:rPr lang="nb-NO" baseline="0" dirty="0"/>
              <a:t>Angst, oppfatning av tid/sted, ADL – stell, vask, klær klipp, søvn og mat, motorikk</a:t>
            </a:r>
            <a:endParaRPr lang="nb-NO" dirty="0"/>
          </a:p>
        </p:txBody>
      </p:sp>
      <p:sp>
        <p:nvSpPr>
          <p:cNvPr id="4" name="Plassholder for lysbildenummer 3"/>
          <p:cNvSpPr>
            <a:spLocks noGrp="1"/>
          </p:cNvSpPr>
          <p:nvPr>
            <p:ph type="sldNum" sz="quarter" idx="10"/>
          </p:nvPr>
        </p:nvSpPr>
        <p:spPr/>
        <p:txBody>
          <a:bodyPr/>
          <a:lstStyle/>
          <a:p>
            <a:fld id="{833ECA95-FACC-4FCC-A358-56FCF2862397}" type="slidenum">
              <a:rPr lang="nb-NO" altLang="nb-NO" smtClean="0"/>
              <a:pPr/>
              <a:t>4</a:t>
            </a:fld>
            <a:endParaRPr lang="nb-NO" altLang="nb-NO"/>
          </a:p>
        </p:txBody>
      </p:sp>
    </p:spTree>
    <p:extLst>
      <p:ext uri="{BB962C8B-B14F-4D97-AF65-F5344CB8AC3E}">
        <p14:creationId xmlns:p14="http://schemas.microsoft.com/office/powerpoint/2010/main" val="28504578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33ECA95-FACC-4FCC-A358-56FCF2862397}" type="slidenum">
              <a:rPr lang="nb-NO" altLang="nb-NO" smtClean="0"/>
              <a:pPr/>
              <a:t>40</a:t>
            </a:fld>
            <a:endParaRPr lang="nb-NO" altLang="nb-NO"/>
          </a:p>
        </p:txBody>
      </p:sp>
    </p:spTree>
    <p:extLst>
      <p:ext uri="{BB962C8B-B14F-4D97-AF65-F5344CB8AC3E}">
        <p14:creationId xmlns:p14="http://schemas.microsoft.com/office/powerpoint/2010/main" val="35881872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33ECA95-FACC-4FCC-A358-56FCF2862397}" type="slidenum">
              <a:rPr lang="nb-NO" altLang="nb-NO" smtClean="0"/>
              <a:pPr/>
              <a:t>41</a:t>
            </a:fld>
            <a:endParaRPr lang="nb-NO" altLang="nb-NO"/>
          </a:p>
        </p:txBody>
      </p:sp>
    </p:spTree>
    <p:extLst>
      <p:ext uri="{BB962C8B-B14F-4D97-AF65-F5344CB8AC3E}">
        <p14:creationId xmlns:p14="http://schemas.microsoft.com/office/powerpoint/2010/main" val="31300770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33ECA95-FACC-4FCC-A358-56FCF2862397}" type="slidenum">
              <a:rPr lang="nb-NO" altLang="nb-NO" smtClean="0"/>
              <a:pPr/>
              <a:t>42</a:t>
            </a:fld>
            <a:endParaRPr lang="nb-NO" altLang="nb-NO"/>
          </a:p>
        </p:txBody>
      </p:sp>
    </p:spTree>
    <p:extLst>
      <p:ext uri="{BB962C8B-B14F-4D97-AF65-F5344CB8AC3E}">
        <p14:creationId xmlns:p14="http://schemas.microsoft.com/office/powerpoint/2010/main" val="32176052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33ECA95-FACC-4FCC-A358-56FCF2862397}" type="slidenum">
              <a:rPr lang="nb-NO" altLang="nb-NO" smtClean="0"/>
              <a:pPr/>
              <a:t>43</a:t>
            </a:fld>
            <a:endParaRPr lang="nb-NO" altLang="nb-NO"/>
          </a:p>
        </p:txBody>
      </p:sp>
    </p:spTree>
    <p:extLst>
      <p:ext uri="{BB962C8B-B14F-4D97-AF65-F5344CB8AC3E}">
        <p14:creationId xmlns:p14="http://schemas.microsoft.com/office/powerpoint/2010/main" val="6877652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33ECA95-FACC-4FCC-A358-56FCF2862397}" type="slidenum">
              <a:rPr lang="nb-NO" altLang="nb-NO" smtClean="0"/>
              <a:pPr/>
              <a:t>44</a:t>
            </a:fld>
            <a:endParaRPr lang="nb-NO" altLang="nb-NO"/>
          </a:p>
        </p:txBody>
      </p:sp>
    </p:spTree>
    <p:extLst>
      <p:ext uri="{BB962C8B-B14F-4D97-AF65-F5344CB8AC3E}">
        <p14:creationId xmlns:p14="http://schemas.microsoft.com/office/powerpoint/2010/main" val="2403923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Hovedinteresse dyr og naturprogram, alle mennesker han møtte ble sammenlignet med dyr, ikke noe vondt ment , heller en konstatering og kompliment. Du ligner ei mus------- Du er en dust</a:t>
            </a:r>
          </a:p>
        </p:txBody>
      </p:sp>
      <p:sp>
        <p:nvSpPr>
          <p:cNvPr id="4" name="Plassholder for lysbildenummer 3"/>
          <p:cNvSpPr>
            <a:spLocks noGrp="1"/>
          </p:cNvSpPr>
          <p:nvPr>
            <p:ph type="sldNum" sz="quarter" idx="5"/>
          </p:nvPr>
        </p:nvSpPr>
        <p:spPr/>
        <p:txBody>
          <a:bodyPr/>
          <a:lstStyle/>
          <a:p>
            <a:fld id="{833ECA95-FACC-4FCC-A358-56FCF2862397}" type="slidenum">
              <a:rPr lang="nb-NO" altLang="nb-NO" smtClean="0"/>
              <a:pPr/>
              <a:t>45</a:t>
            </a:fld>
            <a:endParaRPr lang="nb-NO" altLang="nb-NO"/>
          </a:p>
        </p:txBody>
      </p:sp>
    </p:spTree>
    <p:extLst>
      <p:ext uri="{BB962C8B-B14F-4D97-AF65-F5344CB8AC3E}">
        <p14:creationId xmlns:p14="http://schemas.microsoft.com/office/powerpoint/2010/main" val="13675363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33ECA95-FACC-4FCC-A358-56FCF2862397}" type="slidenum">
              <a:rPr lang="nb-NO" altLang="nb-NO" smtClean="0"/>
              <a:pPr/>
              <a:t>46</a:t>
            </a:fld>
            <a:endParaRPr lang="nb-NO" altLang="nb-NO"/>
          </a:p>
        </p:txBody>
      </p:sp>
    </p:spTree>
    <p:extLst>
      <p:ext uri="{BB962C8B-B14F-4D97-AF65-F5344CB8AC3E}">
        <p14:creationId xmlns:p14="http://schemas.microsoft.com/office/powerpoint/2010/main" val="8695909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33ECA95-FACC-4FCC-A358-56FCF2862397}" type="slidenum">
              <a:rPr lang="nb-NO" altLang="nb-NO" smtClean="0"/>
              <a:pPr/>
              <a:t>47</a:t>
            </a:fld>
            <a:endParaRPr lang="nb-NO" altLang="nb-NO"/>
          </a:p>
        </p:txBody>
      </p:sp>
    </p:spTree>
    <p:extLst>
      <p:ext uri="{BB962C8B-B14F-4D97-AF65-F5344CB8AC3E}">
        <p14:creationId xmlns:p14="http://schemas.microsoft.com/office/powerpoint/2010/main" val="22422013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33ECA95-FACC-4FCC-A358-56FCF2862397}" type="slidenum">
              <a:rPr lang="nb-NO" altLang="nb-NO" smtClean="0"/>
              <a:pPr/>
              <a:t>48</a:t>
            </a:fld>
            <a:endParaRPr lang="nb-NO" altLang="nb-NO"/>
          </a:p>
        </p:txBody>
      </p:sp>
    </p:spTree>
    <p:extLst>
      <p:ext uri="{BB962C8B-B14F-4D97-AF65-F5344CB8AC3E}">
        <p14:creationId xmlns:p14="http://schemas.microsoft.com/office/powerpoint/2010/main" val="13589248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33ECA95-FACC-4FCC-A358-56FCF2862397}" type="slidenum">
              <a:rPr lang="nb-NO" altLang="nb-NO" smtClean="0"/>
              <a:pPr/>
              <a:t>49</a:t>
            </a:fld>
            <a:endParaRPr lang="nb-NO" altLang="nb-NO"/>
          </a:p>
        </p:txBody>
      </p:sp>
    </p:spTree>
    <p:extLst>
      <p:ext uri="{BB962C8B-B14F-4D97-AF65-F5344CB8AC3E}">
        <p14:creationId xmlns:p14="http://schemas.microsoft.com/office/powerpoint/2010/main" val="2685402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33ECA95-FACC-4FCC-A358-56FCF2862397}" type="slidenum">
              <a:rPr lang="nb-NO" altLang="nb-NO" smtClean="0"/>
              <a:pPr/>
              <a:t>5</a:t>
            </a:fld>
            <a:endParaRPr lang="nb-NO" altLang="nb-NO"/>
          </a:p>
        </p:txBody>
      </p:sp>
    </p:spTree>
    <p:extLst>
      <p:ext uri="{BB962C8B-B14F-4D97-AF65-F5344CB8AC3E}">
        <p14:creationId xmlns:p14="http://schemas.microsoft.com/office/powerpoint/2010/main" val="34347811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MÅL: nyttiggjøre seg samfunnet</a:t>
            </a:r>
          </a:p>
          <a:p>
            <a:endParaRPr lang="nb-NO" b="1" dirty="0"/>
          </a:p>
          <a:p>
            <a:r>
              <a:rPr lang="nb-NO" dirty="0"/>
              <a:t>Overordnede</a:t>
            </a:r>
            <a:r>
              <a:rPr lang="nb-NO" baseline="0" dirty="0"/>
              <a:t> mål – generelle </a:t>
            </a:r>
          </a:p>
          <a:p>
            <a:r>
              <a:rPr lang="nb-NO" baseline="0" dirty="0"/>
              <a:t>Spesifikke mål og delmål. Helt konkret hva vi skal gjøre for å nå de overordnede målene. </a:t>
            </a:r>
          </a:p>
          <a:p>
            <a:endParaRPr lang="nb-NO" baseline="0" dirty="0"/>
          </a:p>
          <a:p>
            <a:r>
              <a:rPr lang="nb-NO" baseline="0" dirty="0"/>
              <a:t>Realistiske mål og forventninger: For høye forventninger – forstrekker – frustrasjon – ingen mestringsfølelse. Mestringsfølelse er viktig for motivasjon og læring. ELEVENS STEMME.  Bruk elevens stemme og særinteresser/sterke sider heller enn å redusere mengde</a:t>
            </a:r>
            <a:endParaRPr lang="nb-NO" dirty="0"/>
          </a:p>
        </p:txBody>
      </p:sp>
      <p:sp>
        <p:nvSpPr>
          <p:cNvPr id="4" name="Plassholder for lysbildenummer 3"/>
          <p:cNvSpPr>
            <a:spLocks noGrp="1"/>
          </p:cNvSpPr>
          <p:nvPr>
            <p:ph type="sldNum" sz="quarter" idx="10"/>
          </p:nvPr>
        </p:nvSpPr>
        <p:spPr/>
        <p:txBody>
          <a:bodyPr/>
          <a:lstStyle/>
          <a:p>
            <a:fld id="{8BD9701E-AB5A-4105-B71F-03DEFE184F8D}" type="slidenum">
              <a:rPr lang="nb-NO" altLang="nb-NO" smtClean="0"/>
              <a:pPr/>
              <a:t>50</a:t>
            </a:fld>
            <a:endParaRPr lang="nb-NO" altLang="nb-NO"/>
          </a:p>
        </p:txBody>
      </p:sp>
    </p:spTree>
    <p:extLst>
      <p:ext uri="{BB962C8B-B14F-4D97-AF65-F5344CB8AC3E}">
        <p14:creationId xmlns:p14="http://schemas.microsoft.com/office/powerpoint/2010/main" val="7042869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33ECA95-FACC-4FCC-A358-56FCF2862397}" type="slidenum">
              <a:rPr lang="nb-NO" altLang="nb-NO" smtClean="0"/>
              <a:pPr/>
              <a:t>51</a:t>
            </a:fld>
            <a:endParaRPr lang="nb-NO" altLang="nb-NO"/>
          </a:p>
        </p:txBody>
      </p:sp>
    </p:spTree>
    <p:extLst>
      <p:ext uri="{BB962C8B-B14F-4D97-AF65-F5344CB8AC3E}">
        <p14:creationId xmlns:p14="http://schemas.microsoft.com/office/powerpoint/2010/main" val="36839905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33ECA95-FACC-4FCC-A358-56FCF2862397}" type="slidenum">
              <a:rPr lang="nb-NO" altLang="nb-NO" smtClean="0"/>
              <a:pPr/>
              <a:t>52</a:t>
            </a:fld>
            <a:endParaRPr lang="nb-NO" altLang="nb-NO"/>
          </a:p>
        </p:txBody>
      </p:sp>
    </p:spTree>
    <p:extLst>
      <p:ext uri="{BB962C8B-B14F-4D97-AF65-F5344CB8AC3E}">
        <p14:creationId xmlns:p14="http://schemas.microsoft.com/office/powerpoint/2010/main" val="1394671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33ECA95-FACC-4FCC-A358-56FCF2862397}" type="slidenum">
              <a:rPr lang="nb-NO" altLang="nb-NO" smtClean="0"/>
              <a:pPr/>
              <a:t>53</a:t>
            </a:fld>
            <a:endParaRPr lang="nb-NO" altLang="nb-NO"/>
          </a:p>
        </p:txBody>
      </p:sp>
    </p:spTree>
    <p:extLst>
      <p:ext uri="{BB962C8B-B14F-4D97-AF65-F5344CB8AC3E}">
        <p14:creationId xmlns:p14="http://schemas.microsoft.com/office/powerpoint/2010/main" val="32612500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Bruk av </a:t>
            </a:r>
            <a:r>
              <a:rPr lang="nb-NO" dirty="0" err="1"/>
              <a:t>Iphone</a:t>
            </a:r>
            <a:r>
              <a:rPr lang="nb-NO" dirty="0"/>
              <a:t>, </a:t>
            </a:r>
            <a:r>
              <a:rPr lang="nb-NO" dirty="0" err="1"/>
              <a:t>Ipad</a:t>
            </a:r>
            <a:r>
              <a:rPr lang="nb-NO" dirty="0"/>
              <a:t>, smarttelefoner i hverdagen. </a:t>
            </a:r>
          </a:p>
        </p:txBody>
      </p:sp>
      <p:sp>
        <p:nvSpPr>
          <p:cNvPr id="4" name="Plassholder for lysbildenummer 3"/>
          <p:cNvSpPr>
            <a:spLocks noGrp="1"/>
          </p:cNvSpPr>
          <p:nvPr>
            <p:ph type="sldNum" sz="quarter" idx="10"/>
          </p:nvPr>
        </p:nvSpPr>
        <p:spPr/>
        <p:txBody>
          <a:bodyPr/>
          <a:lstStyle/>
          <a:p>
            <a:fld id="{833ECA95-FACC-4FCC-A358-56FCF2862397}" type="slidenum">
              <a:rPr lang="nb-NO" altLang="nb-NO" smtClean="0"/>
              <a:pPr/>
              <a:t>54</a:t>
            </a:fld>
            <a:endParaRPr lang="nb-NO" altLang="nb-NO"/>
          </a:p>
        </p:txBody>
      </p:sp>
    </p:spTree>
    <p:extLst>
      <p:ext uri="{BB962C8B-B14F-4D97-AF65-F5344CB8AC3E}">
        <p14:creationId xmlns:p14="http://schemas.microsoft.com/office/powerpoint/2010/main" val="36554725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Ulike</a:t>
            </a:r>
            <a:r>
              <a:rPr lang="en-US" dirty="0"/>
              <a:t> </a:t>
            </a:r>
            <a:r>
              <a:rPr lang="en-US" dirty="0" err="1"/>
              <a:t>hjelpemidler</a:t>
            </a:r>
            <a:r>
              <a:rPr lang="en-US" dirty="0"/>
              <a:t>: </a:t>
            </a:r>
            <a:r>
              <a:rPr lang="en-US" dirty="0" err="1"/>
              <a:t>tidsbegrensede</a:t>
            </a:r>
            <a:r>
              <a:rPr lang="en-US" baseline="0" dirty="0"/>
              <a:t> </a:t>
            </a:r>
            <a:r>
              <a:rPr lang="en-US" baseline="0" dirty="0" err="1"/>
              <a:t>oppgaver</a:t>
            </a:r>
            <a:r>
              <a:rPr lang="en-US" baseline="0" dirty="0"/>
              <a:t>, </a:t>
            </a:r>
            <a:r>
              <a:rPr lang="en-US" dirty="0" err="1"/>
              <a:t>timeglass</a:t>
            </a:r>
            <a:r>
              <a:rPr lang="en-US" dirty="0"/>
              <a:t>, </a:t>
            </a:r>
            <a:r>
              <a:rPr lang="en-US" dirty="0" err="1"/>
              <a:t>visualiserende</a:t>
            </a:r>
            <a:r>
              <a:rPr lang="en-US" dirty="0"/>
              <a:t>, </a:t>
            </a:r>
            <a:r>
              <a:rPr lang="en-US" dirty="0" err="1"/>
              <a:t>følelseskort</a:t>
            </a:r>
            <a:r>
              <a:rPr lang="en-US" dirty="0"/>
              <a:t>, planer etc. </a:t>
            </a:r>
          </a:p>
        </p:txBody>
      </p:sp>
      <p:sp>
        <p:nvSpPr>
          <p:cNvPr id="4" name="Slide Number Placeholder 3"/>
          <p:cNvSpPr>
            <a:spLocks noGrp="1"/>
          </p:cNvSpPr>
          <p:nvPr>
            <p:ph type="sldNum" sz="quarter" idx="10"/>
          </p:nvPr>
        </p:nvSpPr>
        <p:spPr/>
        <p:txBody>
          <a:bodyPr/>
          <a:lstStyle/>
          <a:p>
            <a:fld id="{D8E6C3E5-5FDB-8C47-9DBC-C65E3585BF28}" type="slidenum">
              <a:rPr lang="en-US" smtClean="0"/>
              <a:t>55</a:t>
            </a:fld>
            <a:endParaRPr lang="en-US"/>
          </a:p>
        </p:txBody>
      </p:sp>
    </p:spTree>
    <p:extLst>
      <p:ext uri="{BB962C8B-B14F-4D97-AF65-F5344CB8AC3E}">
        <p14:creationId xmlns:p14="http://schemas.microsoft.com/office/powerpoint/2010/main" val="33109192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33ECA95-FACC-4FCC-A358-56FCF2862397}" type="slidenum">
              <a:rPr lang="nb-NO" altLang="nb-NO" smtClean="0"/>
              <a:pPr/>
              <a:t>56</a:t>
            </a:fld>
            <a:endParaRPr lang="nb-NO" altLang="nb-NO"/>
          </a:p>
        </p:txBody>
      </p:sp>
    </p:spTree>
    <p:extLst>
      <p:ext uri="{BB962C8B-B14F-4D97-AF65-F5344CB8AC3E}">
        <p14:creationId xmlns:p14="http://schemas.microsoft.com/office/powerpoint/2010/main" val="16291424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833ECA95-FACC-4FCC-A358-56FCF2862397}" type="slidenum">
              <a:rPr lang="nb-NO" altLang="nb-NO" smtClean="0"/>
              <a:pPr/>
              <a:t>57</a:t>
            </a:fld>
            <a:endParaRPr lang="nb-NO" altLang="nb-NO"/>
          </a:p>
        </p:txBody>
      </p:sp>
    </p:spTree>
    <p:extLst>
      <p:ext uri="{BB962C8B-B14F-4D97-AF65-F5344CB8AC3E}">
        <p14:creationId xmlns:p14="http://schemas.microsoft.com/office/powerpoint/2010/main" val="16701250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833ECA95-FACC-4FCC-A358-56FCF2862397}" type="slidenum">
              <a:rPr lang="nb-NO" altLang="nb-NO" smtClean="0"/>
              <a:pPr/>
              <a:t>58</a:t>
            </a:fld>
            <a:endParaRPr lang="nb-NO" altLang="nb-NO"/>
          </a:p>
        </p:txBody>
      </p:sp>
    </p:spTree>
    <p:extLst>
      <p:ext uri="{BB962C8B-B14F-4D97-AF65-F5344CB8AC3E}">
        <p14:creationId xmlns:p14="http://schemas.microsoft.com/office/powerpoint/2010/main" val="2915146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4 ganger mer gutter – jenter mindre uttalte symptomer, greier i større grad å kompensere for autismevanskene, utredningsverktøy bedre innrettet til å avdekke autisme hos gutter</a:t>
            </a:r>
          </a:p>
          <a:p>
            <a:r>
              <a:rPr lang="nb-NO" dirty="0"/>
              <a:t>Eksempel</a:t>
            </a:r>
            <a:r>
              <a:rPr lang="nb-NO" baseline="0" dirty="0"/>
              <a:t> </a:t>
            </a:r>
            <a:r>
              <a:rPr lang="nb-NO" baseline="0" dirty="0" err="1"/>
              <a:t>ifht</a:t>
            </a:r>
            <a:r>
              <a:rPr lang="nb-NO" baseline="0" dirty="0"/>
              <a:t> hvilken betydning speilnevroner har å si for vår evne til medfølelse og empati – ingen avgjørende studier som viser at personer med autisme har dysfunksjonelle speilnevroner</a:t>
            </a:r>
            <a:endParaRPr lang="nb-NO" dirty="0"/>
          </a:p>
        </p:txBody>
      </p:sp>
      <p:sp>
        <p:nvSpPr>
          <p:cNvPr id="4" name="Plassholder for lysbildenummer 3"/>
          <p:cNvSpPr>
            <a:spLocks noGrp="1"/>
          </p:cNvSpPr>
          <p:nvPr>
            <p:ph type="sldNum" sz="quarter" idx="10"/>
          </p:nvPr>
        </p:nvSpPr>
        <p:spPr/>
        <p:txBody>
          <a:bodyPr/>
          <a:lstStyle/>
          <a:p>
            <a:fld id="{833ECA95-FACC-4FCC-A358-56FCF2862397}" type="slidenum">
              <a:rPr lang="nb-NO" altLang="nb-NO" smtClean="0"/>
              <a:pPr/>
              <a:t>6</a:t>
            </a:fld>
            <a:endParaRPr lang="nb-NO" altLang="nb-NO"/>
          </a:p>
        </p:txBody>
      </p:sp>
    </p:spTree>
    <p:extLst>
      <p:ext uri="{BB962C8B-B14F-4D97-AF65-F5344CB8AC3E}">
        <p14:creationId xmlns:p14="http://schemas.microsoft.com/office/powerpoint/2010/main" val="220044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Hvorfor noen blir sint og bare går sin vei når du bare har vært ærlig, når skal en ta en hvit løgn for ikke å såre. </a:t>
            </a:r>
          </a:p>
          <a:p>
            <a:r>
              <a:rPr lang="nb-NO" dirty="0"/>
              <a:t>Det som fortelles til en er trist og en bør vise medfølelse, men når det bare oppleves som en fortelling uten å knyttes til personen som forteller det er det vanskelig å vite hvordan en skal forholde seg.  Det med medfølelse og innlevelse er vanskelig, følelser generelt er vanskelig å forstå og formidle. Det å vise riktig ansiktsuttrykk.  </a:t>
            </a:r>
          </a:p>
          <a:p>
            <a:r>
              <a:rPr lang="nb-NO" dirty="0"/>
              <a:t>- punkt 3 hopper inn i en fortelling uten å gi nok </a:t>
            </a:r>
            <a:r>
              <a:rPr lang="nb-NO" dirty="0" err="1"/>
              <a:t>infomrasjon</a:t>
            </a:r>
            <a:r>
              <a:rPr lang="nb-NO" dirty="0"/>
              <a:t> til at den som hører på forstår hvor, hva og hvem det gjelder. Eks Nabo som forteller at Åse sa at jeg ikke skulle ta med flere til Knut, men jeg gjorde det allikevel.  Hvem er Åse, flere hva for noe, hvem er Knut og når gjorde du hva. </a:t>
            </a:r>
          </a:p>
        </p:txBody>
      </p:sp>
      <p:sp>
        <p:nvSpPr>
          <p:cNvPr id="4" name="Plassholder for lysbildenummer 3"/>
          <p:cNvSpPr>
            <a:spLocks noGrp="1"/>
          </p:cNvSpPr>
          <p:nvPr>
            <p:ph type="sldNum" sz="quarter" idx="5"/>
          </p:nvPr>
        </p:nvSpPr>
        <p:spPr/>
        <p:txBody>
          <a:bodyPr/>
          <a:lstStyle/>
          <a:p>
            <a:fld id="{833ECA95-FACC-4FCC-A358-56FCF2862397}" type="slidenum">
              <a:rPr lang="nb-NO" altLang="nb-NO" smtClean="0"/>
              <a:pPr/>
              <a:t>7</a:t>
            </a:fld>
            <a:endParaRPr lang="nb-NO" altLang="nb-NO"/>
          </a:p>
        </p:txBody>
      </p:sp>
    </p:spTree>
    <p:extLst>
      <p:ext uri="{BB962C8B-B14F-4D97-AF65-F5344CB8AC3E}">
        <p14:creationId xmlns:p14="http://schemas.microsoft.com/office/powerpoint/2010/main" val="2450576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Eksempel Upassende  og ukritisk atferd fising av tenåringsgutt</a:t>
            </a:r>
          </a:p>
          <a:p>
            <a:endParaRPr lang="nb-NO" dirty="0"/>
          </a:p>
          <a:p>
            <a:r>
              <a:rPr lang="nb-NO" dirty="0"/>
              <a:t>Eks under mye grubling ungdom som opplevde å øve foran speilet hver kveld </a:t>
            </a:r>
            <a:r>
              <a:rPr lang="nb-NO" dirty="0" err="1"/>
              <a:t>ifht</a:t>
            </a:r>
            <a:r>
              <a:rPr lang="nb-NO" dirty="0"/>
              <a:t> ansiktsuttrykk.  </a:t>
            </a:r>
          </a:p>
        </p:txBody>
      </p:sp>
      <p:sp>
        <p:nvSpPr>
          <p:cNvPr id="4" name="Plassholder for lysbildenummer 3"/>
          <p:cNvSpPr>
            <a:spLocks noGrp="1"/>
          </p:cNvSpPr>
          <p:nvPr>
            <p:ph type="sldNum" sz="quarter" idx="10"/>
          </p:nvPr>
        </p:nvSpPr>
        <p:spPr/>
        <p:txBody>
          <a:bodyPr/>
          <a:lstStyle/>
          <a:p>
            <a:fld id="{833ECA95-FACC-4FCC-A358-56FCF2862397}" type="slidenum">
              <a:rPr lang="nb-NO" altLang="nb-NO" smtClean="0"/>
              <a:pPr/>
              <a:t>8</a:t>
            </a:fld>
            <a:endParaRPr lang="nb-NO" altLang="nb-NO"/>
          </a:p>
        </p:txBody>
      </p:sp>
    </p:spTree>
    <p:extLst>
      <p:ext uri="{BB962C8B-B14F-4D97-AF65-F5344CB8AC3E}">
        <p14:creationId xmlns:p14="http://schemas.microsoft.com/office/powerpoint/2010/main" val="4024117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Eks. Per tok den med seg. Eks voksen dame sier «Kari ville at jeg skulle være med». Hopper inn i en fortelling uten å gi nok info til at en som tilhører forstår hvor, hva og hvem det gjelder. </a:t>
            </a:r>
          </a:p>
          <a:p>
            <a:r>
              <a:rPr lang="nb-NO" dirty="0"/>
              <a:t>Vansker med å forstå hvor viktig nonverbal kommunikasjon er i en samtale. De er for forvirrende med det de ser et annet menneske gjør med ansikt og kropp når du snakker med dem, velger heller å forholde seg til talen.  Eks Gutt samtaler med meg: Hvorfor ser du vekk når jeg snakker med deg. Det er flaut. Forklarte da hva det vil si for hva jeg mener når han kikket på meg mens jeg pratet. Fører kanskje Er kanskje mye tilskuer og observatør, men ikke både deltaker og observatør – blir for mye?</a:t>
            </a:r>
          </a:p>
        </p:txBody>
      </p:sp>
      <p:sp>
        <p:nvSpPr>
          <p:cNvPr id="4" name="Plassholder for lysbildenummer 3"/>
          <p:cNvSpPr>
            <a:spLocks noGrp="1"/>
          </p:cNvSpPr>
          <p:nvPr>
            <p:ph type="sldNum" sz="quarter" idx="5"/>
          </p:nvPr>
        </p:nvSpPr>
        <p:spPr/>
        <p:txBody>
          <a:bodyPr/>
          <a:lstStyle/>
          <a:p>
            <a:fld id="{833ECA95-FACC-4FCC-A358-56FCF2862397}" type="slidenum">
              <a:rPr lang="nb-NO" altLang="nb-NO" smtClean="0"/>
              <a:pPr/>
              <a:t>9</a:t>
            </a:fld>
            <a:endParaRPr lang="nb-NO" altLang="nb-NO"/>
          </a:p>
        </p:txBody>
      </p:sp>
    </p:spTree>
    <p:extLst>
      <p:ext uri="{BB962C8B-B14F-4D97-AF65-F5344CB8AC3E}">
        <p14:creationId xmlns:p14="http://schemas.microsoft.com/office/powerpoint/2010/main" val="2434902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4" name="Ellipse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5" name="Ellipse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14" name="Tittel 13"/>
          <p:cNvSpPr>
            <a:spLocks noGrp="1"/>
          </p:cNvSpPr>
          <p:nvPr>
            <p:ph type="ctrTitle"/>
          </p:nvPr>
        </p:nvSpPr>
        <p:spPr>
          <a:xfrm>
            <a:off x="1432560" y="359898"/>
            <a:ext cx="7406640" cy="1472184"/>
          </a:xfrm>
        </p:spPr>
        <p:txBody>
          <a:bodyPr anchor="b"/>
          <a:lstStyle>
            <a:lvl1pPr algn="l">
              <a:defRPr/>
            </a:lvl1pPr>
            <a:extLst/>
          </a:lstStyle>
          <a:p>
            <a:r>
              <a:rPr lang="nb-NO"/>
              <a:t>Klikk for å redigere tittelstil</a:t>
            </a:r>
            <a:endParaRPr lang="en-US"/>
          </a:p>
        </p:txBody>
      </p:sp>
      <p:sp>
        <p:nvSpPr>
          <p:cNvPr id="22" name="Undertittel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nb-NO"/>
              <a:t>Klikk for å redigere undertittelstil i malen</a:t>
            </a:r>
            <a:endParaRPr lang="en-US"/>
          </a:p>
        </p:txBody>
      </p:sp>
      <p:sp>
        <p:nvSpPr>
          <p:cNvPr id="6" name="Plassholder for bunntekst 19"/>
          <p:cNvSpPr>
            <a:spLocks noGrp="1"/>
          </p:cNvSpPr>
          <p:nvPr>
            <p:ph type="ftr" sz="quarter" idx="10"/>
          </p:nvPr>
        </p:nvSpPr>
        <p:spPr>
          <a:xfrm>
            <a:off x="2771775" y="6305550"/>
            <a:ext cx="3744913" cy="476250"/>
          </a:xfrm>
        </p:spPr>
        <p:txBody>
          <a:bodyPr/>
          <a:lstStyle>
            <a:lvl1pPr>
              <a:defRPr dirty="0"/>
            </a:lvl1pPr>
          </a:lstStyle>
          <a:p>
            <a:pPr>
              <a:defRPr/>
            </a:pPr>
            <a:r>
              <a:rPr lang="nb-NO"/>
              <a:t>Aure - Averøy - Kristiansund - Smøla</a:t>
            </a:r>
          </a:p>
        </p:txBody>
      </p:sp>
      <p:sp>
        <p:nvSpPr>
          <p:cNvPr id="7" name="Plassholder for lysbildenummer 9"/>
          <p:cNvSpPr>
            <a:spLocks noGrp="1"/>
          </p:cNvSpPr>
          <p:nvPr>
            <p:ph type="sldNum" sz="quarter" idx="11"/>
          </p:nvPr>
        </p:nvSpPr>
        <p:spPr/>
        <p:txBody>
          <a:bodyPr/>
          <a:lstStyle>
            <a:lvl1pPr>
              <a:defRPr/>
            </a:lvl1pPr>
          </a:lstStyle>
          <a:p>
            <a:fld id="{7A8CE8D4-CBDC-4C8F-B314-C741A75D58ED}" type="slidenum">
              <a:rPr lang="nb-NO" altLang="nb-NO"/>
              <a:pPr/>
              <a:t>‹#›</a:t>
            </a:fld>
            <a:endParaRPr lang="nb-NO" altLang="nb-NO"/>
          </a:p>
        </p:txBody>
      </p:sp>
    </p:spTree>
    <p:extLst>
      <p:ext uri="{BB962C8B-B14F-4D97-AF65-F5344CB8AC3E}">
        <p14:creationId xmlns:p14="http://schemas.microsoft.com/office/powerpoint/2010/main" val="197842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bunntekst 9"/>
          <p:cNvSpPr>
            <a:spLocks noGrp="1"/>
          </p:cNvSpPr>
          <p:nvPr>
            <p:ph type="ftr" sz="quarter" idx="10"/>
          </p:nvPr>
        </p:nvSpPr>
        <p:spPr/>
        <p:txBody>
          <a:bodyPr/>
          <a:lstStyle>
            <a:lvl1pPr>
              <a:defRPr/>
            </a:lvl1pPr>
          </a:lstStyle>
          <a:p>
            <a:pPr>
              <a:defRPr/>
            </a:pPr>
            <a:r>
              <a:rPr lang="nb-NO"/>
              <a:t>Aure - Averøy - Kristiansund - Smøla</a:t>
            </a:r>
          </a:p>
        </p:txBody>
      </p:sp>
      <p:sp>
        <p:nvSpPr>
          <p:cNvPr id="5" name="Plassholder for lysbildenummer 21"/>
          <p:cNvSpPr>
            <a:spLocks noGrp="1"/>
          </p:cNvSpPr>
          <p:nvPr>
            <p:ph type="sldNum" sz="quarter" idx="11"/>
          </p:nvPr>
        </p:nvSpPr>
        <p:spPr/>
        <p:txBody>
          <a:bodyPr/>
          <a:lstStyle>
            <a:lvl1pPr>
              <a:defRPr/>
            </a:lvl1pPr>
          </a:lstStyle>
          <a:p>
            <a:fld id="{3FD5B4C0-B29C-4F9A-99B4-ADA52BEEBCCF}" type="slidenum">
              <a:rPr lang="nb-NO" altLang="nb-NO"/>
              <a:pPr/>
              <a:t>‹#›</a:t>
            </a:fld>
            <a:endParaRPr lang="nb-NO" altLang="nb-NO"/>
          </a:p>
        </p:txBody>
      </p:sp>
    </p:spTree>
    <p:extLst>
      <p:ext uri="{BB962C8B-B14F-4D97-AF65-F5344CB8AC3E}">
        <p14:creationId xmlns:p14="http://schemas.microsoft.com/office/powerpoint/2010/main" val="259896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858000" y="274639"/>
            <a:ext cx="1828800" cy="5851525"/>
          </a:xfrm>
        </p:spPr>
        <p:txBody>
          <a:bodyPr vert="eaVert"/>
          <a:lstStyle/>
          <a:p>
            <a:r>
              <a:rPr lang="nb-NO"/>
              <a:t>Klikk for å redigere tittelstil</a:t>
            </a:r>
            <a:endParaRPr lang="en-US"/>
          </a:p>
        </p:txBody>
      </p:sp>
      <p:sp>
        <p:nvSpPr>
          <p:cNvPr id="3" name="Plassholder for loddrett tekst 2"/>
          <p:cNvSpPr>
            <a:spLocks noGrp="1"/>
          </p:cNvSpPr>
          <p:nvPr>
            <p:ph type="body" orient="vert" idx="1"/>
          </p:nvPr>
        </p:nvSpPr>
        <p:spPr>
          <a:xfrm>
            <a:off x="1143000" y="274640"/>
            <a:ext cx="5562600" cy="5851525"/>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bunntekst 9"/>
          <p:cNvSpPr>
            <a:spLocks noGrp="1"/>
          </p:cNvSpPr>
          <p:nvPr>
            <p:ph type="ftr" sz="quarter" idx="10"/>
          </p:nvPr>
        </p:nvSpPr>
        <p:spPr/>
        <p:txBody>
          <a:bodyPr/>
          <a:lstStyle>
            <a:lvl1pPr>
              <a:defRPr/>
            </a:lvl1pPr>
          </a:lstStyle>
          <a:p>
            <a:pPr>
              <a:defRPr/>
            </a:pPr>
            <a:r>
              <a:rPr lang="nb-NO"/>
              <a:t>Aure - Averøy - Kristiansund - Smøla</a:t>
            </a:r>
          </a:p>
        </p:txBody>
      </p:sp>
      <p:sp>
        <p:nvSpPr>
          <p:cNvPr id="5" name="Plassholder for lysbildenummer 21"/>
          <p:cNvSpPr>
            <a:spLocks noGrp="1"/>
          </p:cNvSpPr>
          <p:nvPr>
            <p:ph type="sldNum" sz="quarter" idx="11"/>
          </p:nvPr>
        </p:nvSpPr>
        <p:spPr/>
        <p:txBody>
          <a:bodyPr/>
          <a:lstStyle>
            <a:lvl1pPr>
              <a:defRPr/>
            </a:lvl1pPr>
          </a:lstStyle>
          <a:p>
            <a:fld id="{22AEEB49-FFEF-47D4-BC55-C3586E97F642}" type="slidenum">
              <a:rPr lang="nb-NO" altLang="nb-NO"/>
              <a:pPr/>
              <a:t>‹#›</a:t>
            </a:fld>
            <a:endParaRPr lang="nb-NO" altLang="nb-NO"/>
          </a:p>
        </p:txBody>
      </p:sp>
    </p:spTree>
    <p:extLst>
      <p:ext uri="{BB962C8B-B14F-4D97-AF65-F5344CB8AC3E}">
        <p14:creationId xmlns:p14="http://schemas.microsoft.com/office/powerpoint/2010/main" val="515196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143000" y="1122363"/>
            <a:ext cx="6858000" cy="2387600"/>
          </a:xfrm>
        </p:spPr>
        <p:txBody>
          <a:bodyPr anchor="b"/>
          <a:lstStyle>
            <a:lvl1pPr algn="ctr">
              <a:defRPr sz="4500"/>
            </a:lvl1pPr>
          </a:lstStyle>
          <a:p>
            <a:r>
              <a:rPr lang="nb-NO"/>
              <a:t>Klikk for å redigere tittelstil</a:t>
            </a:r>
          </a:p>
        </p:txBody>
      </p:sp>
      <p:sp>
        <p:nvSpPr>
          <p:cNvPr id="3" name="Undertit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28DBE5CD-F7B1-4C14-8736-0371D562EBBF}" type="datetimeFigureOut">
              <a:rPr lang="nb-NO" smtClean="0"/>
              <a:t>09.01.2024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E12432C-C0E9-4B51-8794-8808A817CFA2}" type="slidenum">
              <a:rPr lang="nb-NO" smtClean="0"/>
              <a:t>‹#›</a:t>
            </a:fld>
            <a:endParaRPr lang="nb-NO"/>
          </a:p>
        </p:txBody>
      </p:sp>
    </p:spTree>
    <p:extLst>
      <p:ext uri="{BB962C8B-B14F-4D97-AF65-F5344CB8AC3E}">
        <p14:creationId xmlns:p14="http://schemas.microsoft.com/office/powerpoint/2010/main" val="229564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28DBE5CD-F7B1-4C14-8736-0371D562EBBF}" type="datetimeFigureOut">
              <a:rPr lang="nb-NO" smtClean="0"/>
              <a:t>09.01.2024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E12432C-C0E9-4B51-8794-8808A817CFA2}" type="slidenum">
              <a:rPr lang="nb-NO" smtClean="0"/>
              <a:t>‹#›</a:t>
            </a:fld>
            <a:endParaRPr lang="nb-NO"/>
          </a:p>
        </p:txBody>
      </p:sp>
    </p:spTree>
    <p:extLst>
      <p:ext uri="{BB962C8B-B14F-4D97-AF65-F5344CB8AC3E}">
        <p14:creationId xmlns:p14="http://schemas.microsoft.com/office/powerpoint/2010/main" val="1564746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623888" y="1709739"/>
            <a:ext cx="7886700" cy="2852737"/>
          </a:xfrm>
        </p:spPr>
        <p:txBody>
          <a:bodyPr anchor="b"/>
          <a:lstStyle>
            <a:lvl1pPr>
              <a:defRPr sz="4500"/>
            </a:lvl1pPr>
          </a:lstStyle>
          <a:p>
            <a:r>
              <a:rPr lang="nb-NO"/>
              <a:t>Klikk for å redigere tittelstil</a:t>
            </a:r>
          </a:p>
        </p:txBody>
      </p:sp>
      <p:sp>
        <p:nvSpPr>
          <p:cNvPr id="3" name="Plassholder for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28DBE5CD-F7B1-4C14-8736-0371D562EBBF}" type="datetimeFigureOut">
              <a:rPr lang="nb-NO" smtClean="0"/>
              <a:t>09.01.2024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E12432C-C0E9-4B51-8794-8808A817CFA2}" type="slidenum">
              <a:rPr lang="nb-NO" smtClean="0"/>
              <a:t>‹#›</a:t>
            </a:fld>
            <a:endParaRPr lang="nb-NO"/>
          </a:p>
        </p:txBody>
      </p:sp>
    </p:spTree>
    <p:extLst>
      <p:ext uri="{BB962C8B-B14F-4D97-AF65-F5344CB8AC3E}">
        <p14:creationId xmlns:p14="http://schemas.microsoft.com/office/powerpoint/2010/main" val="1751635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28650" y="1825625"/>
            <a:ext cx="38862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29150" y="1825625"/>
            <a:ext cx="38862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28DBE5CD-F7B1-4C14-8736-0371D562EBBF}" type="datetimeFigureOut">
              <a:rPr lang="nb-NO" smtClean="0"/>
              <a:t>09.01.2024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9E12432C-C0E9-4B51-8794-8808A817CFA2}" type="slidenum">
              <a:rPr lang="nb-NO" smtClean="0"/>
              <a:t>‹#›</a:t>
            </a:fld>
            <a:endParaRPr lang="nb-NO"/>
          </a:p>
        </p:txBody>
      </p:sp>
    </p:spTree>
    <p:extLst>
      <p:ext uri="{BB962C8B-B14F-4D97-AF65-F5344CB8AC3E}">
        <p14:creationId xmlns:p14="http://schemas.microsoft.com/office/powerpoint/2010/main" val="2239703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29841" y="365126"/>
            <a:ext cx="7886700" cy="1325563"/>
          </a:xfrm>
        </p:spPr>
        <p:txBody>
          <a:bodyPr/>
          <a:lstStyle/>
          <a:p>
            <a:r>
              <a:rPr lang="nb-NO"/>
              <a:t>Klikk for å redigere tittelstil</a:t>
            </a:r>
          </a:p>
        </p:txBody>
      </p:sp>
      <p:sp>
        <p:nvSpPr>
          <p:cNvPr id="3" name="Plassholder for teks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4" name="Plassholder for innhold 3"/>
          <p:cNvSpPr>
            <a:spLocks noGrp="1"/>
          </p:cNvSpPr>
          <p:nvPr>
            <p:ph sz="half" idx="2"/>
          </p:nvPr>
        </p:nvSpPr>
        <p:spPr>
          <a:xfrm>
            <a:off x="629842" y="2505075"/>
            <a:ext cx="3868340"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6" name="Plassholder for innhold 5"/>
          <p:cNvSpPr>
            <a:spLocks noGrp="1"/>
          </p:cNvSpPr>
          <p:nvPr>
            <p:ph sz="quarter" idx="4"/>
          </p:nvPr>
        </p:nvSpPr>
        <p:spPr>
          <a:xfrm>
            <a:off x="4629150" y="2505075"/>
            <a:ext cx="3887391"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28DBE5CD-F7B1-4C14-8736-0371D562EBBF}" type="datetimeFigureOut">
              <a:rPr lang="nb-NO" smtClean="0"/>
              <a:t>09.01.2024</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9E12432C-C0E9-4B51-8794-8808A817CFA2}" type="slidenum">
              <a:rPr lang="nb-NO" smtClean="0"/>
              <a:t>‹#›</a:t>
            </a:fld>
            <a:endParaRPr lang="nb-NO"/>
          </a:p>
        </p:txBody>
      </p:sp>
    </p:spTree>
    <p:extLst>
      <p:ext uri="{BB962C8B-B14F-4D97-AF65-F5344CB8AC3E}">
        <p14:creationId xmlns:p14="http://schemas.microsoft.com/office/powerpoint/2010/main" val="636725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28DBE5CD-F7B1-4C14-8736-0371D562EBBF}" type="datetimeFigureOut">
              <a:rPr lang="nb-NO" smtClean="0"/>
              <a:t>09.01.2024</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9E12432C-C0E9-4B51-8794-8808A817CFA2}" type="slidenum">
              <a:rPr lang="nb-NO" smtClean="0"/>
              <a:t>‹#›</a:t>
            </a:fld>
            <a:endParaRPr lang="nb-NO"/>
          </a:p>
        </p:txBody>
      </p:sp>
    </p:spTree>
    <p:extLst>
      <p:ext uri="{BB962C8B-B14F-4D97-AF65-F5344CB8AC3E}">
        <p14:creationId xmlns:p14="http://schemas.microsoft.com/office/powerpoint/2010/main" val="745782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28DBE5CD-F7B1-4C14-8736-0371D562EBBF}" type="datetimeFigureOut">
              <a:rPr lang="nb-NO" smtClean="0"/>
              <a:t>09.01.2024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9E12432C-C0E9-4B51-8794-8808A817CFA2}" type="slidenum">
              <a:rPr lang="nb-NO" smtClean="0"/>
              <a:t>‹#›</a:t>
            </a:fld>
            <a:endParaRPr lang="nb-NO"/>
          </a:p>
        </p:txBody>
      </p:sp>
    </p:spTree>
    <p:extLst>
      <p:ext uri="{BB962C8B-B14F-4D97-AF65-F5344CB8AC3E}">
        <p14:creationId xmlns:p14="http://schemas.microsoft.com/office/powerpoint/2010/main" val="2801220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29841" y="457200"/>
            <a:ext cx="2949178" cy="1600200"/>
          </a:xfrm>
        </p:spPr>
        <p:txBody>
          <a:bodyPr anchor="b"/>
          <a:lstStyle>
            <a:lvl1pPr>
              <a:defRPr sz="2400"/>
            </a:lvl1pPr>
          </a:lstStyle>
          <a:p>
            <a:r>
              <a:rPr lang="nb-NO"/>
              <a:t>Klikk for å redigere tittelstil</a:t>
            </a:r>
          </a:p>
        </p:txBody>
      </p:sp>
      <p:sp>
        <p:nvSpPr>
          <p:cNvPr id="3" name="Plassholder for innhold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Plassholder for dato 4"/>
          <p:cNvSpPr>
            <a:spLocks noGrp="1"/>
          </p:cNvSpPr>
          <p:nvPr>
            <p:ph type="dt" sz="half" idx="10"/>
          </p:nvPr>
        </p:nvSpPr>
        <p:spPr/>
        <p:txBody>
          <a:bodyPr/>
          <a:lstStyle/>
          <a:p>
            <a:fld id="{28DBE5CD-F7B1-4C14-8736-0371D562EBBF}" type="datetimeFigureOut">
              <a:rPr lang="nb-NO" smtClean="0"/>
              <a:t>09.01.2024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9E12432C-C0E9-4B51-8794-8808A817CFA2}" type="slidenum">
              <a:rPr lang="nb-NO" smtClean="0"/>
              <a:t>‹#›</a:t>
            </a:fld>
            <a:endParaRPr lang="nb-NO"/>
          </a:p>
        </p:txBody>
      </p:sp>
    </p:spTree>
    <p:extLst>
      <p:ext uri="{BB962C8B-B14F-4D97-AF65-F5344CB8AC3E}">
        <p14:creationId xmlns:p14="http://schemas.microsoft.com/office/powerpoint/2010/main" val="4082124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bunntekst 9"/>
          <p:cNvSpPr>
            <a:spLocks noGrp="1"/>
          </p:cNvSpPr>
          <p:nvPr>
            <p:ph type="ftr" sz="quarter" idx="10"/>
          </p:nvPr>
        </p:nvSpPr>
        <p:spPr/>
        <p:txBody>
          <a:bodyPr/>
          <a:lstStyle>
            <a:lvl1pPr>
              <a:defRPr/>
            </a:lvl1pPr>
          </a:lstStyle>
          <a:p>
            <a:pPr>
              <a:defRPr/>
            </a:pPr>
            <a:r>
              <a:rPr lang="nb-NO"/>
              <a:t>Aure - Averøy - Kristiansund - Smøla</a:t>
            </a:r>
          </a:p>
        </p:txBody>
      </p:sp>
      <p:sp>
        <p:nvSpPr>
          <p:cNvPr id="5" name="Plassholder for lysbildenummer 21"/>
          <p:cNvSpPr>
            <a:spLocks noGrp="1"/>
          </p:cNvSpPr>
          <p:nvPr>
            <p:ph type="sldNum" sz="quarter" idx="11"/>
          </p:nvPr>
        </p:nvSpPr>
        <p:spPr/>
        <p:txBody>
          <a:bodyPr/>
          <a:lstStyle>
            <a:lvl1pPr>
              <a:defRPr/>
            </a:lvl1pPr>
          </a:lstStyle>
          <a:p>
            <a:fld id="{70B6AD0E-CCAD-4094-B25A-F5A196A0EE16}" type="slidenum">
              <a:rPr lang="nb-NO" altLang="nb-NO"/>
              <a:pPr/>
              <a:t>‹#›</a:t>
            </a:fld>
            <a:endParaRPr lang="nb-NO" altLang="nb-NO"/>
          </a:p>
        </p:txBody>
      </p:sp>
    </p:spTree>
    <p:extLst>
      <p:ext uri="{BB962C8B-B14F-4D97-AF65-F5344CB8AC3E}">
        <p14:creationId xmlns:p14="http://schemas.microsoft.com/office/powerpoint/2010/main" val="2539937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29841" y="457200"/>
            <a:ext cx="2949178" cy="1600200"/>
          </a:xfrm>
        </p:spPr>
        <p:txBody>
          <a:bodyPr anchor="b"/>
          <a:lstStyle>
            <a:lvl1pPr>
              <a:defRPr sz="2400"/>
            </a:lvl1pPr>
          </a:lstStyle>
          <a:p>
            <a:r>
              <a:rPr lang="nb-NO"/>
              <a:t>Klikk for å redigere tittelstil</a:t>
            </a:r>
          </a:p>
        </p:txBody>
      </p:sp>
      <p:sp>
        <p:nvSpPr>
          <p:cNvPr id="3" name="Plassholder for bild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b-NO"/>
          </a:p>
        </p:txBody>
      </p:sp>
      <p:sp>
        <p:nvSpPr>
          <p:cNvPr id="4" name="Plassholder f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Plassholder for dato 4"/>
          <p:cNvSpPr>
            <a:spLocks noGrp="1"/>
          </p:cNvSpPr>
          <p:nvPr>
            <p:ph type="dt" sz="half" idx="10"/>
          </p:nvPr>
        </p:nvSpPr>
        <p:spPr/>
        <p:txBody>
          <a:bodyPr/>
          <a:lstStyle/>
          <a:p>
            <a:fld id="{28DBE5CD-F7B1-4C14-8736-0371D562EBBF}" type="datetimeFigureOut">
              <a:rPr lang="nb-NO" smtClean="0"/>
              <a:t>09.01.2024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9E12432C-C0E9-4B51-8794-8808A817CFA2}" type="slidenum">
              <a:rPr lang="nb-NO" smtClean="0"/>
              <a:t>‹#›</a:t>
            </a:fld>
            <a:endParaRPr lang="nb-NO"/>
          </a:p>
        </p:txBody>
      </p:sp>
    </p:spTree>
    <p:extLst>
      <p:ext uri="{BB962C8B-B14F-4D97-AF65-F5344CB8AC3E}">
        <p14:creationId xmlns:p14="http://schemas.microsoft.com/office/powerpoint/2010/main" val="2255012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28DBE5CD-F7B1-4C14-8736-0371D562EBBF}" type="datetimeFigureOut">
              <a:rPr lang="nb-NO" smtClean="0"/>
              <a:t>09.01.2024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E12432C-C0E9-4B51-8794-8808A817CFA2}" type="slidenum">
              <a:rPr lang="nb-NO" smtClean="0"/>
              <a:t>‹#›</a:t>
            </a:fld>
            <a:endParaRPr lang="nb-NO"/>
          </a:p>
        </p:txBody>
      </p:sp>
    </p:spTree>
    <p:extLst>
      <p:ext uri="{BB962C8B-B14F-4D97-AF65-F5344CB8AC3E}">
        <p14:creationId xmlns:p14="http://schemas.microsoft.com/office/powerpoint/2010/main" val="4034915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543675" y="365125"/>
            <a:ext cx="1971675"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28650" y="365125"/>
            <a:ext cx="5800725"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28DBE5CD-F7B1-4C14-8736-0371D562EBBF}" type="datetimeFigureOut">
              <a:rPr lang="nb-NO" smtClean="0"/>
              <a:t>09.01.2024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E12432C-C0E9-4B51-8794-8808A817CFA2}" type="slidenum">
              <a:rPr lang="nb-NO" smtClean="0"/>
              <a:t>‹#›</a:t>
            </a:fld>
            <a:endParaRPr lang="nb-NO"/>
          </a:p>
        </p:txBody>
      </p:sp>
    </p:spTree>
    <p:extLst>
      <p:ext uri="{BB962C8B-B14F-4D97-AF65-F5344CB8AC3E}">
        <p14:creationId xmlns:p14="http://schemas.microsoft.com/office/powerpoint/2010/main" val="4188496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ndelingsoverskrift">
    <p:spTree>
      <p:nvGrpSpPr>
        <p:cNvPr id="1" name=""/>
        <p:cNvGrpSpPr/>
        <p:nvPr/>
      </p:nvGrpSpPr>
      <p:grpSpPr>
        <a:xfrm>
          <a:off x="0" y="0"/>
          <a:ext cx="0" cy="0"/>
          <a:chOff x="0" y="0"/>
          <a:chExt cx="0" cy="0"/>
        </a:xfrm>
      </p:grpSpPr>
      <p:sp>
        <p:nvSpPr>
          <p:cNvPr id="4" name="Rektangel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ktangel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Ellipse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7" name="Ellipse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 name="Tittel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nb-NO"/>
              <a:t>Klikk for å redigere tittelstil</a:t>
            </a:r>
            <a:endParaRPr lang="en-US"/>
          </a:p>
        </p:txBody>
      </p:sp>
      <p:sp>
        <p:nvSpPr>
          <p:cNvPr id="3" name="Plassholder for tekst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nb-NO"/>
              <a:t>Rediger tekststiler i malen</a:t>
            </a:r>
          </a:p>
        </p:txBody>
      </p:sp>
      <p:sp>
        <p:nvSpPr>
          <p:cNvPr id="8" name="Plassholder for bunntekst 4"/>
          <p:cNvSpPr>
            <a:spLocks noGrp="1"/>
          </p:cNvSpPr>
          <p:nvPr>
            <p:ph type="ftr" sz="quarter" idx="10"/>
          </p:nvPr>
        </p:nvSpPr>
        <p:spPr/>
        <p:txBody>
          <a:bodyPr/>
          <a:lstStyle>
            <a:lvl1pPr>
              <a:defRPr/>
            </a:lvl1pPr>
          </a:lstStyle>
          <a:p>
            <a:pPr>
              <a:defRPr/>
            </a:pPr>
            <a:r>
              <a:rPr lang="nb-NO"/>
              <a:t>Aure - Averøy - Kristiansund - Smøla</a:t>
            </a:r>
          </a:p>
        </p:txBody>
      </p:sp>
      <p:sp>
        <p:nvSpPr>
          <p:cNvPr id="9" name="Plassholder for lysbildenummer 5"/>
          <p:cNvSpPr>
            <a:spLocks noGrp="1"/>
          </p:cNvSpPr>
          <p:nvPr>
            <p:ph type="sldNum" sz="quarter" idx="11"/>
          </p:nvPr>
        </p:nvSpPr>
        <p:spPr/>
        <p:txBody>
          <a:bodyPr/>
          <a:lstStyle>
            <a:lvl1pPr>
              <a:defRPr/>
            </a:lvl1pPr>
          </a:lstStyle>
          <a:p>
            <a:fld id="{6B5D7E74-74EC-480F-A8D1-B2C036F521DB}" type="slidenum">
              <a:rPr lang="nb-NO" altLang="nb-NO"/>
              <a:pPr/>
              <a:t>‹#›</a:t>
            </a:fld>
            <a:endParaRPr lang="nb-NO" altLang="nb-NO"/>
          </a:p>
        </p:txBody>
      </p:sp>
    </p:spTree>
    <p:extLst>
      <p:ext uri="{BB962C8B-B14F-4D97-AF65-F5344CB8AC3E}">
        <p14:creationId xmlns:p14="http://schemas.microsoft.com/office/powerpoint/2010/main" val="137555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1435608" y="274320"/>
            <a:ext cx="7498080" cy="1143000"/>
          </a:xfrm>
        </p:spPr>
        <p:txBody>
          <a:bodyPr/>
          <a:lstStyle/>
          <a:p>
            <a:r>
              <a:rPr lang="nb-NO"/>
              <a:t>Klikk for å redigere tittelstil</a:t>
            </a:r>
            <a:endParaRPr lang="en-US"/>
          </a:p>
        </p:txBody>
      </p:sp>
      <p:sp>
        <p:nvSpPr>
          <p:cNvPr id="3" name="Plassholder for innhold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innhold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bunntekst 9"/>
          <p:cNvSpPr>
            <a:spLocks noGrp="1"/>
          </p:cNvSpPr>
          <p:nvPr>
            <p:ph type="ftr" sz="quarter" idx="10"/>
          </p:nvPr>
        </p:nvSpPr>
        <p:spPr/>
        <p:txBody>
          <a:bodyPr/>
          <a:lstStyle>
            <a:lvl1pPr>
              <a:defRPr/>
            </a:lvl1pPr>
          </a:lstStyle>
          <a:p>
            <a:pPr>
              <a:defRPr/>
            </a:pPr>
            <a:r>
              <a:rPr lang="nb-NO"/>
              <a:t>Aure - Averøy - Kristiansund - Smøla</a:t>
            </a:r>
          </a:p>
        </p:txBody>
      </p:sp>
      <p:sp>
        <p:nvSpPr>
          <p:cNvPr id="6" name="Plassholder for lysbildenummer 21"/>
          <p:cNvSpPr>
            <a:spLocks noGrp="1"/>
          </p:cNvSpPr>
          <p:nvPr>
            <p:ph type="sldNum" sz="quarter" idx="11"/>
          </p:nvPr>
        </p:nvSpPr>
        <p:spPr/>
        <p:txBody>
          <a:bodyPr/>
          <a:lstStyle>
            <a:lvl1pPr>
              <a:defRPr/>
            </a:lvl1pPr>
          </a:lstStyle>
          <a:p>
            <a:fld id="{BD94A828-9BE3-49B5-89B4-C7EEA8A23C77}" type="slidenum">
              <a:rPr lang="nb-NO" altLang="nb-NO"/>
              <a:pPr/>
              <a:t>‹#›</a:t>
            </a:fld>
            <a:endParaRPr lang="nb-NO" altLang="nb-NO"/>
          </a:p>
        </p:txBody>
      </p:sp>
    </p:spTree>
    <p:extLst>
      <p:ext uri="{BB962C8B-B14F-4D97-AF65-F5344CB8AC3E}">
        <p14:creationId xmlns:p14="http://schemas.microsoft.com/office/powerpoint/2010/main" val="1923891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5160336"/>
            <a:ext cx="8229600" cy="1143000"/>
          </a:xfrm>
        </p:spPr>
        <p:txBody>
          <a:bodyPr/>
          <a:lstStyle>
            <a:lvl1pPr algn="ctr">
              <a:defRPr sz="4500" b="1" cap="none" baseline="0"/>
            </a:lvl1pPr>
            <a:extLst/>
          </a:lstStyle>
          <a:p>
            <a:r>
              <a:rPr lang="nb-NO"/>
              <a:t>Klikk for å redigere tittelstil</a:t>
            </a:r>
            <a:endParaRPr lang="en-US"/>
          </a:p>
        </p:txBody>
      </p:sp>
      <p:sp>
        <p:nvSpPr>
          <p:cNvPr id="3" name="Plassholder for tekst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nb-NO"/>
              <a:t>Rediger tekststiler i malen</a:t>
            </a:r>
          </a:p>
        </p:txBody>
      </p:sp>
      <p:sp>
        <p:nvSpPr>
          <p:cNvPr id="4" name="Plassholder for tekst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nb-NO"/>
              <a:t>Rediger tekststiler i malen</a:t>
            </a:r>
          </a:p>
        </p:txBody>
      </p:sp>
      <p:sp>
        <p:nvSpPr>
          <p:cNvPr id="5" name="Plassholder for innhold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6" name="Plassholder for innhold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Plassholder for dato 6"/>
          <p:cNvSpPr>
            <a:spLocks noGrp="1"/>
          </p:cNvSpPr>
          <p:nvPr>
            <p:ph type="dt" sz="half" idx="10"/>
          </p:nvPr>
        </p:nvSpPr>
        <p:spPr>
          <a:xfrm>
            <a:off x="2771775" y="6237288"/>
            <a:ext cx="2133600" cy="476250"/>
          </a:xfrm>
          <a:prstGeom prst="rect">
            <a:avLst/>
          </a:prstGeom>
        </p:spPr>
        <p:txBody>
          <a:bodyPr/>
          <a:lstStyle>
            <a:lvl1pPr fontAlgn="auto">
              <a:spcBef>
                <a:spcPts val="0"/>
              </a:spcBef>
              <a:spcAft>
                <a:spcPts val="0"/>
              </a:spcAft>
              <a:defRPr>
                <a:latin typeface="+mn-lt"/>
                <a:cs typeface="+mn-cs"/>
              </a:defRPr>
            </a:lvl1pPr>
          </a:lstStyle>
          <a:p>
            <a:pPr>
              <a:defRPr/>
            </a:pPr>
            <a:fld id="{4C1D3BC7-1C4A-4FDE-BE00-B88180B137EF}" type="datetime1">
              <a:rPr lang="nb-NO"/>
              <a:pPr>
                <a:defRPr/>
              </a:pPr>
              <a:t>09.01.2024</a:t>
            </a:fld>
            <a:endParaRPr lang="nb-NO"/>
          </a:p>
        </p:txBody>
      </p:sp>
      <p:sp>
        <p:nvSpPr>
          <p:cNvPr id="8" name="Plassholder for bunntekst 7"/>
          <p:cNvSpPr>
            <a:spLocks noGrp="1"/>
          </p:cNvSpPr>
          <p:nvPr>
            <p:ph type="ftr" sz="quarter" idx="11"/>
          </p:nvPr>
        </p:nvSpPr>
        <p:spPr/>
        <p:txBody>
          <a:bodyPr/>
          <a:lstStyle>
            <a:lvl1pPr>
              <a:defRPr/>
            </a:lvl1pPr>
          </a:lstStyle>
          <a:p>
            <a:pPr>
              <a:defRPr/>
            </a:pPr>
            <a:r>
              <a:rPr lang="nb-NO"/>
              <a:t>Aure - Averøy - Kristiansund - Smøla</a:t>
            </a:r>
          </a:p>
        </p:txBody>
      </p:sp>
      <p:sp>
        <p:nvSpPr>
          <p:cNvPr id="9" name="Plassholder for lysbildenummer 8"/>
          <p:cNvSpPr>
            <a:spLocks noGrp="1"/>
          </p:cNvSpPr>
          <p:nvPr>
            <p:ph type="sldNum" sz="quarter" idx="12"/>
          </p:nvPr>
        </p:nvSpPr>
        <p:spPr/>
        <p:txBody>
          <a:bodyPr/>
          <a:lstStyle>
            <a:lvl1pPr>
              <a:defRPr/>
            </a:lvl1pPr>
          </a:lstStyle>
          <a:p>
            <a:fld id="{64D5BEC8-AF2A-4199-8F7A-4EA3817D58A5}" type="slidenum">
              <a:rPr lang="nb-NO" altLang="nb-NO"/>
              <a:pPr/>
              <a:t>‹#›</a:t>
            </a:fld>
            <a:endParaRPr lang="nb-NO" altLang="nb-NO"/>
          </a:p>
        </p:txBody>
      </p:sp>
    </p:spTree>
    <p:extLst>
      <p:ext uri="{BB962C8B-B14F-4D97-AF65-F5344CB8AC3E}">
        <p14:creationId xmlns:p14="http://schemas.microsoft.com/office/powerpoint/2010/main" val="637056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1435608" y="274320"/>
            <a:ext cx="7498080" cy="1143000"/>
          </a:xfrm>
        </p:spPr>
        <p:txBody>
          <a:bodyPr/>
          <a:lstStyle/>
          <a:p>
            <a:r>
              <a:rPr lang="nb-NO"/>
              <a:t>Klikk for å redigere tittelstil</a:t>
            </a:r>
            <a:endParaRPr lang="en-US"/>
          </a:p>
        </p:txBody>
      </p:sp>
      <p:sp>
        <p:nvSpPr>
          <p:cNvPr id="3" name="Plassholder for bunntekst 9"/>
          <p:cNvSpPr>
            <a:spLocks noGrp="1"/>
          </p:cNvSpPr>
          <p:nvPr>
            <p:ph type="ftr" sz="quarter" idx="10"/>
          </p:nvPr>
        </p:nvSpPr>
        <p:spPr/>
        <p:txBody>
          <a:bodyPr/>
          <a:lstStyle>
            <a:lvl1pPr>
              <a:defRPr/>
            </a:lvl1pPr>
          </a:lstStyle>
          <a:p>
            <a:pPr>
              <a:defRPr/>
            </a:pPr>
            <a:r>
              <a:rPr lang="nb-NO"/>
              <a:t>Aure - Averøy - Kristiansund - Smøla</a:t>
            </a:r>
          </a:p>
        </p:txBody>
      </p:sp>
      <p:sp>
        <p:nvSpPr>
          <p:cNvPr id="4" name="Plassholder for lysbildenummer 21"/>
          <p:cNvSpPr>
            <a:spLocks noGrp="1"/>
          </p:cNvSpPr>
          <p:nvPr>
            <p:ph type="sldNum" sz="quarter" idx="11"/>
          </p:nvPr>
        </p:nvSpPr>
        <p:spPr/>
        <p:txBody>
          <a:bodyPr/>
          <a:lstStyle>
            <a:lvl1pPr>
              <a:defRPr/>
            </a:lvl1pPr>
          </a:lstStyle>
          <a:p>
            <a:fld id="{20C03F72-786A-4074-A8E8-5693DDF721A3}" type="slidenum">
              <a:rPr lang="nb-NO" altLang="nb-NO"/>
              <a:pPr/>
              <a:t>‹#›</a:t>
            </a:fld>
            <a:endParaRPr lang="nb-NO" altLang="nb-NO"/>
          </a:p>
        </p:txBody>
      </p:sp>
    </p:spTree>
    <p:extLst>
      <p:ext uri="{BB962C8B-B14F-4D97-AF65-F5344CB8AC3E}">
        <p14:creationId xmlns:p14="http://schemas.microsoft.com/office/powerpoint/2010/main" val="2047712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Rektangel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ktangel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Plassholder for dato 1"/>
          <p:cNvSpPr>
            <a:spLocks noGrp="1"/>
          </p:cNvSpPr>
          <p:nvPr>
            <p:ph type="dt" sz="half" idx="10"/>
          </p:nvPr>
        </p:nvSpPr>
        <p:spPr>
          <a:xfrm>
            <a:off x="2771775" y="6237288"/>
            <a:ext cx="2133600" cy="476250"/>
          </a:xfrm>
          <a:prstGeom prst="rect">
            <a:avLst/>
          </a:prstGeom>
        </p:spPr>
        <p:txBody>
          <a:bodyPr/>
          <a:lstStyle>
            <a:lvl1pPr fontAlgn="auto">
              <a:spcBef>
                <a:spcPts val="0"/>
              </a:spcBef>
              <a:spcAft>
                <a:spcPts val="0"/>
              </a:spcAft>
              <a:defRPr>
                <a:latin typeface="+mn-lt"/>
                <a:cs typeface="+mn-cs"/>
              </a:defRPr>
            </a:lvl1pPr>
          </a:lstStyle>
          <a:p>
            <a:pPr>
              <a:defRPr/>
            </a:pPr>
            <a:fld id="{BE56022E-4BC8-483E-80F6-CDA97CA459F3}" type="datetime1">
              <a:rPr lang="nb-NO"/>
              <a:pPr>
                <a:defRPr/>
              </a:pPr>
              <a:t>09.01.2024</a:t>
            </a:fld>
            <a:endParaRPr lang="nb-NO"/>
          </a:p>
        </p:txBody>
      </p:sp>
      <p:sp>
        <p:nvSpPr>
          <p:cNvPr id="5" name="Plassholder for bunntekst 2"/>
          <p:cNvSpPr>
            <a:spLocks noGrp="1"/>
          </p:cNvSpPr>
          <p:nvPr>
            <p:ph type="ftr" sz="quarter" idx="11"/>
          </p:nvPr>
        </p:nvSpPr>
        <p:spPr/>
        <p:txBody>
          <a:bodyPr/>
          <a:lstStyle>
            <a:lvl1pPr>
              <a:defRPr/>
            </a:lvl1pPr>
          </a:lstStyle>
          <a:p>
            <a:pPr>
              <a:defRPr/>
            </a:pPr>
            <a:r>
              <a:rPr lang="nb-NO"/>
              <a:t>Aure - Averøy - Kristiansund - Smøla</a:t>
            </a:r>
          </a:p>
        </p:txBody>
      </p:sp>
      <p:sp>
        <p:nvSpPr>
          <p:cNvPr id="6" name="Plassholder for lysbildenummer 3"/>
          <p:cNvSpPr>
            <a:spLocks noGrp="1"/>
          </p:cNvSpPr>
          <p:nvPr>
            <p:ph type="sldNum" sz="quarter" idx="12"/>
          </p:nvPr>
        </p:nvSpPr>
        <p:spPr/>
        <p:txBody>
          <a:bodyPr/>
          <a:lstStyle>
            <a:lvl1pPr>
              <a:defRPr/>
            </a:lvl1pPr>
          </a:lstStyle>
          <a:p>
            <a:fld id="{AE268CC0-67F2-4422-ACD5-E5373CE6BB63}" type="slidenum">
              <a:rPr lang="nb-NO" altLang="nb-NO"/>
              <a:pPr/>
              <a:t>‹#›</a:t>
            </a:fld>
            <a:endParaRPr lang="nb-NO" altLang="nb-NO"/>
          </a:p>
        </p:txBody>
      </p:sp>
    </p:spTree>
    <p:extLst>
      <p:ext uri="{BB962C8B-B14F-4D97-AF65-F5344CB8AC3E}">
        <p14:creationId xmlns:p14="http://schemas.microsoft.com/office/powerpoint/2010/main" val="3192612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nb-NO"/>
              <a:t>Klikk for å redigere tittelstil</a:t>
            </a:r>
            <a:endParaRPr lang="en-US"/>
          </a:p>
        </p:txBody>
      </p:sp>
      <p:sp>
        <p:nvSpPr>
          <p:cNvPr id="3" name="Plassholder for tekst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nb-NO"/>
              <a:t>Rediger tekststiler i malen</a:t>
            </a:r>
          </a:p>
        </p:txBody>
      </p:sp>
      <p:sp>
        <p:nvSpPr>
          <p:cNvPr id="4" name="Plassholder for innhold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bunntekst 5"/>
          <p:cNvSpPr>
            <a:spLocks noGrp="1"/>
          </p:cNvSpPr>
          <p:nvPr>
            <p:ph type="ftr" sz="quarter" idx="10"/>
          </p:nvPr>
        </p:nvSpPr>
        <p:spPr/>
        <p:txBody>
          <a:bodyPr/>
          <a:lstStyle>
            <a:lvl1pPr>
              <a:defRPr/>
            </a:lvl1pPr>
          </a:lstStyle>
          <a:p>
            <a:pPr>
              <a:defRPr/>
            </a:pPr>
            <a:r>
              <a:rPr lang="nb-NO"/>
              <a:t>Aure - Averøy - Kristiansund - Smøla</a:t>
            </a:r>
          </a:p>
        </p:txBody>
      </p:sp>
      <p:sp>
        <p:nvSpPr>
          <p:cNvPr id="6" name="Plassholder for lysbildenummer 6"/>
          <p:cNvSpPr>
            <a:spLocks noGrp="1"/>
          </p:cNvSpPr>
          <p:nvPr>
            <p:ph type="sldNum" sz="quarter" idx="11"/>
          </p:nvPr>
        </p:nvSpPr>
        <p:spPr/>
        <p:txBody>
          <a:bodyPr/>
          <a:lstStyle>
            <a:lvl1pPr>
              <a:defRPr/>
            </a:lvl1pPr>
          </a:lstStyle>
          <a:p>
            <a:fld id="{53211DB6-3A61-4F47-A6F7-42E0345272DA}" type="slidenum">
              <a:rPr lang="nb-NO" altLang="nb-NO"/>
              <a:pPr/>
              <a:t>‹#›</a:t>
            </a:fld>
            <a:endParaRPr lang="nb-NO" altLang="nb-NO"/>
          </a:p>
        </p:txBody>
      </p:sp>
    </p:spTree>
    <p:extLst>
      <p:ext uri="{BB962C8B-B14F-4D97-AF65-F5344CB8AC3E}">
        <p14:creationId xmlns:p14="http://schemas.microsoft.com/office/powerpoint/2010/main" val="627198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5" name="Rektangel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Pros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Pros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tel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nb-NO"/>
              <a:t>Klikk for å redigere tittelstil</a:t>
            </a:r>
            <a:endParaRPr lang="en-US"/>
          </a:p>
        </p:txBody>
      </p:sp>
      <p:sp>
        <p:nvSpPr>
          <p:cNvPr id="3" name="Plassholder for bild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nb-NO" noProof="0"/>
              <a:t>Klikk ikonet for å legge til et bilde</a:t>
            </a:r>
            <a:endParaRPr lang="en-US" noProof="0" dirty="0"/>
          </a:p>
        </p:txBody>
      </p:sp>
      <p:sp>
        <p:nvSpPr>
          <p:cNvPr id="4" name="Plassholder for tekst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nb-NO"/>
              <a:t>Rediger tekststiler i malen</a:t>
            </a:r>
          </a:p>
        </p:txBody>
      </p:sp>
      <p:sp>
        <p:nvSpPr>
          <p:cNvPr id="8" name="Plassholder for bunntekst 5"/>
          <p:cNvSpPr>
            <a:spLocks noGrp="1"/>
          </p:cNvSpPr>
          <p:nvPr>
            <p:ph type="ftr" sz="quarter" idx="10"/>
          </p:nvPr>
        </p:nvSpPr>
        <p:spPr/>
        <p:txBody>
          <a:bodyPr/>
          <a:lstStyle>
            <a:lvl1pPr>
              <a:defRPr/>
            </a:lvl1pPr>
          </a:lstStyle>
          <a:p>
            <a:pPr>
              <a:defRPr/>
            </a:pPr>
            <a:r>
              <a:rPr lang="nb-NO"/>
              <a:t>Aure - Averøy - Kristiansund - Smøla</a:t>
            </a:r>
          </a:p>
        </p:txBody>
      </p:sp>
      <p:sp>
        <p:nvSpPr>
          <p:cNvPr id="9" name="Plassholder for lysbildenummer 6"/>
          <p:cNvSpPr>
            <a:spLocks noGrp="1"/>
          </p:cNvSpPr>
          <p:nvPr>
            <p:ph type="sldNum" sz="quarter" idx="11"/>
          </p:nvPr>
        </p:nvSpPr>
        <p:spPr/>
        <p:txBody>
          <a:bodyPr/>
          <a:lstStyle>
            <a:lvl1pPr>
              <a:defRPr/>
            </a:lvl1pPr>
          </a:lstStyle>
          <a:p>
            <a:fld id="{AE67BA49-B98B-4C18-B02E-6E5CC84103E8}" type="slidenum">
              <a:rPr lang="nb-NO" altLang="nb-NO"/>
              <a:pPr/>
              <a:t>‹#›</a:t>
            </a:fld>
            <a:endParaRPr lang="nb-NO" altLang="nb-NO"/>
          </a:p>
        </p:txBody>
      </p:sp>
    </p:spTree>
    <p:extLst>
      <p:ext uri="{BB962C8B-B14F-4D97-AF65-F5344CB8AC3E}">
        <p14:creationId xmlns:p14="http://schemas.microsoft.com/office/powerpoint/2010/main" val="1936776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Sektor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Ellipse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Smultring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ktangel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Plassholder for tittel 4"/>
          <p:cNvSpPr>
            <a:spLocks noGrp="1"/>
          </p:cNvSpPr>
          <p:nvPr>
            <p:ph type="title"/>
          </p:nvPr>
        </p:nvSpPr>
        <p:spPr>
          <a:xfrm>
            <a:off x="1435100" y="274638"/>
            <a:ext cx="7499350" cy="1143000"/>
          </a:xfrm>
          <a:prstGeom prst="rect">
            <a:avLst/>
          </a:prstGeom>
        </p:spPr>
        <p:txBody>
          <a:bodyPr anchor="ctr">
            <a:normAutofit/>
          </a:bodyPr>
          <a:lstStyle/>
          <a:p>
            <a:r>
              <a:rPr lang="nb-NO"/>
              <a:t>Klikk for å redigere tittelstil</a:t>
            </a:r>
            <a:endParaRPr lang="en-US"/>
          </a:p>
        </p:txBody>
      </p:sp>
      <p:sp>
        <p:nvSpPr>
          <p:cNvPr id="1033" name="Plassholder for tekst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endParaRPr lang="en-US" altLang="nb-NO"/>
          </a:p>
        </p:txBody>
      </p:sp>
      <p:sp>
        <p:nvSpPr>
          <p:cNvPr id="10" name="Plassholder for bunntekst 9"/>
          <p:cNvSpPr>
            <a:spLocks noGrp="1"/>
          </p:cNvSpPr>
          <p:nvPr>
            <p:ph type="ftr" sz="quarter" idx="3"/>
          </p:nvPr>
        </p:nvSpPr>
        <p:spPr>
          <a:xfrm>
            <a:off x="3635375" y="6305550"/>
            <a:ext cx="2520950" cy="476250"/>
          </a:xfrm>
          <a:prstGeom prst="rect">
            <a:avLst/>
          </a:prstGeom>
        </p:spPr>
        <p:txBody>
          <a:bodyPr anchor="b"/>
          <a:lstStyle>
            <a:lvl1pPr algn="ctr" eaLnBrk="1" fontAlgn="auto" latinLnBrk="0" hangingPunct="1">
              <a:spcBef>
                <a:spcPts val="0"/>
              </a:spcBef>
              <a:spcAft>
                <a:spcPts val="0"/>
              </a:spcAft>
              <a:defRPr kumimoji="0" sz="1200" smtClean="0">
                <a:solidFill>
                  <a:schemeClr val="bg2">
                    <a:shade val="50000"/>
                    <a:satMod val="200000"/>
                  </a:schemeClr>
                </a:solidFill>
                <a:effectLst/>
                <a:latin typeface="+mn-lt"/>
                <a:cs typeface="+mn-cs"/>
              </a:defRPr>
            </a:lvl1pPr>
            <a:extLst/>
          </a:lstStyle>
          <a:p>
            <a:pPr>
              <a:defRPr/>
            </a:pPr>
            <a:r>
              <a:rPr lang="nb-NO"/>
              <a:t>Aure - Averøy - Kristiansund - Smøla</a:t>
            </a:r>
          </a:p>
        </p:txBody>
      </p:sp>
      <p:sp>
        <p:nvSpPr>
          <p:cNvPr id="22" name="Plassholder for lysbildenummer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B5A788"/>
                </a:solidFill>
              </a:defRPr>
            </a:lvl1pPr>
          </a:lstStyle>
          <a:p>
            <a:fld id="{4D0EE770-E082-4828-92B9-4E21ECE39920}" type="slidenum">
              <a:rPr lang="nb-NO" altLang="nb-NO"/>
              <a:pPr/>
              <a:t>‹#›</a:t>
            </a:fld>
            <a:endParaRPr lang="nb-NO" altLang="nb-NO"/>
          </a:p>
        </p:txBody>
      </p:sp>
      <p:sp>
        <p:nvSpPr>
          <p:cNvPr id="15" name="Rektangel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kstSylinder 12"/>
          <p:cNvSpPr txBox="1"/>
          <p:nvPr/>
        </p:nvSpPr>
        <p:spPr>
          <a:xfrm>
            <a:off x="179513" y="133253"/>
            <a:ext cx="1015663" cy="6608115"/>
          </a:xfrm>
          <a:prstGeom prst="rect">
            <a:avLst/>
          </a:prstGeom>
          <a:noFill/>
        </p:spPr>
        <p:txBody>
          <a:bodyPr vert="vert270">
            <a:spAutoFit/>
          </a:bodyPr>
          <a:lstStyle/>
          <a:p>
            <a:pPr fontAlgn="auto">
              <a:spcBef>
                <a:spcPts val="0"/>
              </a:spcBef>
              <a:spcAft>
                <a:spcPts val="0"/>
              </a:spcAft>
              <a:defRPr/>
            </a:pPr>
            <a:r>
              <a:rPr lang="nb-NO" sz="3600" dirty="0">
                <a:solidFill>
                  <a:prstClr val="black"/>
                </a:solidFill>
                <a:latin typeface="+mn-lt"/>
                <a:cs typeface="+mn-cs"/>
              </a:rPr>
              <a:t>     </a:t>
            </a:r>
            <a:r>
              <a:rPr lang="nb-NO" sz="3600" dirty="0">
                <a:solidFill>
                  <a:schemeClr val="bg1">
                    <a:lumMod val="75000"/>
                  </a:schemeClr>
                </a:solidFill>
                <a:latin typeface="+mn-lt"/>
                <a:cs typeface="+mn-cs"/>
              </a:rPr>
              <a:t>PPT for Ytre Nordmøre</a:t>
            </a:r>
            <a:endParaRPr lang="nb-NO" sz="3600" dirty="0">
              <a:ln w="0">
                <a:solidFill>
                  <a:prstClr val="black"/>
                </a:solidFill>
              </a:ln>
              <a:solidFill>
                <a:schemeClr val="bg1">
                  <a:lumMod val="75000"/>
                </a:schemeClr>
              </a:solidFill>
              <a:latin typeface="Arial Narrow" pitchFamily="34" charset="0"/>
              <a:cs typeface="+mn-cs"/>
            </a:endParaRPr>
          </a:p>
          <a:p>
            <a:pPr fontAlgn="auto">
              <a:spcBef>
                <a:spcPts val="0"/>
              </a:spcBef>
              <a:spcAft>
                <a:spcPts val="0"/>
              </a:spcAft>
              <a:defRPr/>
            </a:pPr>
            <a:endParaRPr lang="nb-NO" dirty="0">
              <a:solidFill>
                <a:prstClr val="black"/>
              </a:solidFill>
              <a:latin typeface="+mn-lt"/>
              <a:cs typeface="+mn-cs"/>
            </a:endParaRPr>
          </a:p>
        </p:txBody>
      </p:sp>
      <p:pic>
        <p:nvPicPr>
          <p:cNvPr id="1038" name="Picture 2"/>
          <p:cNvPicPr>
            <a:picLocks noChangeAspect="1" noChangeArrowheads="1"/>
          </p:cNvPicPr>
          <p:nvPr/>
        </p:nvPicPr>
        <p:blipFill>
          <a:blip r:embed="rId14">
            <a:lum bright="12000" contrast="18000"/>
            <a:extLst>
              <a:ext uri="{28A0092B-C50C-407E-A947-70E740481C1C}">
                <a14:useLocalDpi xmlns:a14="http://schemas.microsoft.com/office/drawing/2010/main" val="0"/>
              </a:ext>
            </a:extLst>
          </a:blip>
          <a:srcRect/>
          <a:stretch>
            <a:fillRect/>
          </a:stretch>
        </p:blipFill>
        <p:spPr bwMode="auto">
          <a:xfrm>
            <a:off x="107950" y="188913"/>
            <a:ext cx="1223963" cy="86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83" r:id="rId1"/>
    <p:sldLayoutId id="2147483678" r:id="rId2"/>
    <p:sldLayoutId id="2147483684" r:id="rId3"/>
    <p:sldLayoutId id="2147483679" r:id="rId4"/>
    <p:sldLayoutId id="2147483685" r:id="rId5"/>
    <p:sldLayoutId id="2147483680" r:id="rId6"/>
    <p:sldLayoutId id="2147483686" r:id="rId7"/>
    <p:sldLayoutId id="2147483687" r:id="rId8"/>
    <p:sldLayoutId id="2147483688" r:id="rId9"/>
    <p:sldLayoutId id="2147483681" r:id="rId10"/>
    <p:sldLayoutId id="2147483682" r:id="rId11"/>
  </p:sldLayoutIdLst>
  <p:hf sldNum="0" hdr="0" dt="0"/>
  <p:txStyles>
    <p:titleStyle>
      <a:lvl1pPr algn="l" rtl="0" eaLnBrk="1" fontAlgn="base" hangingPunct="1">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572314"/>
          </a:solidFill>
          <a:latin typeface="Gill Sans MT" panose="020B0502020104020203" pitchFamily="34" charset="0"/>
        </a:defRPr>
      </a:lvl2pPr>
      <a:lvl3pPr algn="l" rtl="0" eaLnBrk="1" fontAlgn="base" hangingPunct="1">
        <a:spcBef>
          <a:spcPct val="0"/>
        </a:spcBef>
        <a:spcAft>
          <a:spcPct val="0"/>
        </a:spcAft>
        <a:defRPr sz="4300">
          <a:solidFill>
            <a:srgbClr val="572314"/>
          </a:solidFill>
          <a:latin typeface="Gill Sans MT" panose="020B0502020104020203" pitchFamily="34" charset="0"/>
        </a:defRPr>
      </a:lvl3pPr>
      <a:lvl4pPr algn="l" rtl="0" eaLnBrk="1" fontAlgn="base" hangingPunct="1">
        <a:spcBef>
          <a:spcPct val="0"/>
        </a:spcBef>
        <a:spcAft>
          <a:spcPct val="0"/>
        </a:spcAft>
        <a:defRPr sz="4300">
          <a:solidFill>
            <a:srgbClr val="572314"/>
          </a:solidFill>
          <a:latin typeface="Gill Sans MT" panose="020B0502020104020203" pitchFamily="34" charset="0"/>
        </a:defRPr>
      </a:lvl4pPr>
      <a:lvl5pPr algn="l" rtl="0" eaLnBrk="1" fontAlgn="base" hangingPunct="1">
        <a:spcBef>
          <a:spcPct val="0"/>
        </a:spcBef>
        <a:spcAft>
          <a:spcPct val="0"/>
        </a:spcAft>
        <a:defRPr sz="4300">
          <a:solidFill>
            <a:srgbClr val="572314"/>
          </a:solidFill>
          <a:latin typeface="Gill Sans MT" panose="020B0502020104020203" pitchFamily="34" charset="0"/>
        </a:defRPr>
      </a:lvl5pPr>
      <a:lvl6pPr marL="457200" algn="l" rtl="0" eaLnBrk="1" fontAlgn="base" hangingPunct="1">
        <a:spcBef>
          <a:spcPct val="0"/>
        </a:spcBef>
        <a:spcAft>
          <a:spcPct val="0"/>
        </a:spcAft>
        <a:defRPr sz="4300">
          <a:solidFill>
            <a:srgbClr val="572314"/>
          </a:solidFill>
          <a:latin typeface="Gill Sans MT" panose="020B0502020104020203" pitchFamily="34" charset="0"/>
        </a:defRPr>
      </a:lvl6pPr>
      <a:lvl7pPr marL="914400" algn="l" rtl="0" eaLnBrk="1" fontAlgn="base" hangingPunct="1">
        <a:spcBef>
          <a:spcPct val="0"/>
        </a:spcBef>
        <a:spcAft>
          <a:spcPct val="0"/>
        </a:spcAft>
        <a:defRPr sz="4300">
          <a:solidFill>
            <a:srgbClr val="572314"/>
          </a:solidFill>
          <a:latin typeface="Gill Sans MT" panose="020B0502020104020203" pitchFamily="34" charset="0"/>
        </a:defRPr>
      </a:lvl7pPr>
      <a:lvl8pPr marL="1371600" algn="l" rtl="0" eaLnBrk="1" fontAlgn="base" hangingPunct="1">
        <a:spcBef>
          <a:spcPct val="0"/>
        </a:spcBef>
        <a:spcAft>
          <a:spcPct val="0"/>
        </a:spcAft>
        <a:defRPr sz="4300">
          <a:solidFill>
            <a:srgbClr val="572314"/>
          </a:solidFill>
          <a:latin typeface="Gill Sans MT" panose="020B0502020104020203" pitchFamily="34" charset="0"/>
        </a:defRPr>
      </a:lvl8pPr>
      <a:lvl9pPr marL="1828800" algn="l" rtl="0" eaLnBrk="1" fontAlgn="base" hangingPunct="1">
        <a:spcBef>
          <a:spcPct val="0"/>
        </a:spcBef>
        <a:spcAft>
          <a:spcPct val="0"/>
        </a:spcAft>
        <a:defRPr sz="4300">
          <a:solidFill>
            <a:srgbClr val="572314"/>
          </a:solidFill>
          <a:latin typeface="Gill Sans MT" panose="020B0502020104020203" pitchFamily="34" charset="0"/>
        </a:defRPr>
      </a:lvl9pPr>
      <a:extLst/>
    </p:titleStyle>
    <p:bodyStyle>
      <a:lvl1pPr marL="365125" indent="-282575" algn="l" rtl="0" eaLnBrk="1" fontAlgn="base" hangingPunct="1">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1" fontAlgn="base" hangingPunct="1">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1" fontAlgn="base" hangingPunct="1">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1" fontAlgn="base" hangingPunct="1">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1" fontAlgn="base" hangingPunct="1">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8DBE5CD-F7B1-4C14-8736-0371D562EBBF}" type="datetimeFigureOut">
              <a:rPr lang="nb-NO" smtClean="0"/>
              <a:t>09.01.2024</a:t>
            </a:fld>
            <a:endParaRPr lang="nb-NO"/>
          </a:p>
        </p:txBody>
      </p:sp>
      <p:sp>
        <p:nvSpPr>
          <p:cNvPr id="5" name="Plassholder for bunnteks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E12432C-C0E9-4B51-8794-8808A817CFA2}" type="slidenum">
              <a:rPr lang="nb-NO" smtClean="0"/>
              <a:t>‹#›</a:t>
            </a:fld>
            <a:endParaRPr lang="nb-NO"/>
          </a:p>
        </p:txBody>
      </p:sp>
    </p:spTree>
    <p:extLst>
      <p:ext uri="{BB962C8B-B14F-4D97-AF65-F5344CB8AC3E}">
        <p14:creationId xmlns:p14="http://schemas.microsoft.com/office/powerpoint/2010/main" val="187058526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ND4IFpHn0W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statped.no/laringsressurser/sammensatte-larevansker/sann-vil-jeg-ha-det/"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youtu.be/YtRetO9-F6A" TargetMode="External"/><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3" Type="http://schemas.openxmlformats.org/officeDocument/2006/relationships/hyperlink" Target="https://www.statped.no/laringsressurser/teknologitema/sosial-fungering-med-nettbrett-og-mobil/oppskrifter/"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youtu.be/I4bD-sb8BmQ"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tv.nrksuper.no/serie/vaere-venner"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hyperlink" Target="https://tv.nrksuper.no/serie/saann-er-jeg-og-saann-er-det" TargetMode="External"/><Relationship Id="rId4" Type="http://schemas.openxmlformats.org/officeDocument/2006/relationships/hyperlink" Target="https://nrksuper.no/serie/tema-psykisk-helse"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brukhue.no/" TargetMode="External"/><Relationship Id="rId7" Type="http://schemas.openxmlformats.org/officeDocument/2006/relationships/hyperlink" Target="https://vimeo.com/showcase/5493995?page=1"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dembra.no/no/opplegg/a-sette-folk-i-bas/" TargetMode="External"/><Relationship Id="rId5" Type="http://schemas.openxmlformats.org/officeDocument/2006/relationships/hyperlink" Target="https://minstemme.no/0211811126888/det-skal-vaere-trygt-a-vaere-upopulaer" TargetMode="External"/><Relationship Id="rId4" Type="http://schemas.openxmlformats.org/officeDocument/2006/relationships/hyperlink" Target="https://www.reddbarna.no/skole/ingenutenfo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statped.no/fagomrader-og-laringsressurser/finn-laringsressurs/sammensatte-larevansker/memoassist/"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www.statped.no/fagomrader-og-laringsressurser/finn-laringsressurs/teknologitema/smartklokker/bruk-av-apple-watch/"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hyperlink" Target="https://www.udir.no/laring-og-trivsel/sarskilte-behov/ask/ASK-skole/"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hyperlink" Target="https://frambu.no/?s=autisme&amp;submit=S%C3%B8k" TargetMode="External"/><Relationship Id="rId3" Type="http://schemas.openxmlformats.org/officeDocument/2006/relationships/hyperlink" Target="https://www.udir.no/laring-og-trivsel/sarskilte-behov/ask/ASK-skole/" TargetMode="External"/><Relationship Id="rId7" Type="http://schemas.openxmlformats.org/officeDocument/2006/relationships/hyperlink" Target="https://www.statped.no/autisme/"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hyperlink" Target="https://autismeforeningen.no/" TargetMode="External"/><Relationship Id="rId5" Type="http://schemas.openxmlformats.org/officeDocument/2006/relationships/hyperlink" Target="https://spiss.no/" TargetMode="External"/><Relationship Id="rId4" Type="http://schemas.openxmlformats.org/officeDocument/2006/relationships/hyperlink" Target="http://www.cat-kit.com/?lan=no&amp;area=catbox&amp;page=catbox"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pPr algn="ctr"/>
            <a:r>
              <a:rPr lang="nb-NO" dirty="0"/>
              <a:t>AUTISMESPEKTER-FORSTYRRELSE</a:t>
            </a:r>
          </a:p>
        </p:txBody>
      </p:sp>
      <p:sp>
        <p:nvSpPr>
          <p:cNvPr id="3" name="Undertittel 2"/>
          <p:cNvSpPr>
            <a:spLocks noGrp="1"/>
          </p:cNvSpPr>
          <p:nvPr>
            <p:ph type="subTitle" idx="1"/>
          </p:nvPr>
        </p:nvSpPr>
        <p:spPr/>
        <p:txBody>
          <a:bodyPr/>
          <a:lstStyle/>
          <a:p>
            <a:pPr marL="27305"/>
            <a:endParaRPr lang="nb-NO" dirty="0"/>
          </a:p>
          <a:p>
            <a:pPr marL="27305"/>
            <a:r>
              <a:rPr lang="nb-NO" dirty="0"/>
              <a:t>Eli Aarland</a:t>
            </a:r>
          </a:p>
          <a:p>
            <a:pPr marL="27305"/>
            <a:r>
              <a:rPr lang="nb-NO" dirty="0"/>
              <a:t>PPT for Ytre Nordmøre</a:t>
            </a:r>
          </a:p>
        </p:txBody>
      </p:sp>
    </p:spTree>
    <p:extLst>
      <p:ext uri="{BB962C8B-B14F-4D97-AF65-F5344CB8AC3E}">
        <p14:creationId xmlns:p14="http://schemas.microsoft.com/office/powerpoint/2010/main" val="3050898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Dette medfører:</a:t>
            </a:r>
          </a:p>
        </p:txBody>
      </p:sp>
      <p:sp>
        <p:nvSpPr>
          <p:cNvPr id="3" name="Plassholder for innhold 2"/>
          <p:cNvSpPr>
            <a:spLocks noGrp="1"/>
          </p:cNvSpPr>
          <p:nvPr>
            <p:ph idx="1"/>
          </p:nvPr>
        </p:nvSpPr>
        <p:spPr>
          <a:xfrm>
            <a:off x="1547664" y="2060848"/>
            <a:ext cx="7386786" cy="4187552"/>
          </a:xfrm>
        </p:spPr>
        <p:txBody>
          <a:bodyPr/>
          <a:lstStyle/>
          <a:p>
            <a:pPr>
              <a:defRPr/>
            </a:pPr>
            <a:r>
              <a:rPr lang="nb-NO" altLang="nb-NO" sz="2000" dirty="0"/>
              <a:t>Bokstavelig forståelse – konkret tenkning, vansker med å forstå metaforer, spøk, ironi, løgn. </a:t>
            </a:r>
          </a:p>
          <a:p>
            <a:pPr>
              <a:defRPr/>
            </a:pPr>
            <a:r>
              <a:rPr lang="nb-NO" altLang="nb-NO" sz="2000" dirty="0"/>
              <a:t>Vanskelig å forstå hva andre mennesker mener, kan medføre mye bruk av energi for å forsøke å få klarhet i dette (henger seg opp i detaljer framfor hovedbudskapet). </a:t>
            </a:r>
          </a:p>
          <a:p>
            <a:pPr>
              <a:defRPr/>
            </a:pPr>
            <a:r>
              <a:rPr lang="nb-NO" altLang="nb-NO" sz="2000" dirty="0"/>
              <a:t>Kan bruke lang tid på å finne ut hva de skal svare, eller har strategier for å skjule at ikke forstår; ”jeg gidder ikke svare”, ”det er privat”, skifter brått tema, forlater situasjonen brått.</a:t>
            </a:r>
          </a:p>
          <a:p>
            <a:pPr>
              <a:defRPr/>
            </a:pPr>
            <a:r>
              <a:rPr lang="nb-NO" altLang="nb-NO" sz="2000" dirty="0"/>
              <a:t>Blir svært sliten av sosialt samspill med andre</a:t>
            </a:r>
          </a:p>
        </p:txBody>
      </p:sp>
    </p:spTree>
    <p:extLst>
      <p:ext uri="{BB962C8B-B14F-4D97-AF65-F5344CB8AC3E}">
        <p14:creationId xmlns:p14="http://schemas.microsoft.com/office/powerpoint/2010/main" val="590344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Forts.</a:t>
            </a:r>
          </a:p>
        </p:txBody>
      </p:sp>
      <p:sp>
        <p:nvSpPr>
          <p:cNvPr id="3" name="Plassholder for innhold 2"/>
          <p:cNvSpPr>
            <a:spLocks noGrp="1"/>
          </p:cNvSpPr>
          <p:nvPr>
            <p:ph idx="1"/>
          </p:nvPr>
        </p:nvSpPr>
        <p:spPr/>
        <p:txBody>
          <a:bodyPr>
            <a:normAutofit/>
          </a:bodyPr>
          <a:lstStyle/>
          <a:p>
            <a:r>
              <a:rPr lang="nb-NO" altLang="nb-NO" sz="2000" dirty="0"/>
              <a:t>Utelater viktig informasjon i samtale med andre uten å skjønne det.</a:t>
            </a:r>
          </a:p>
          <a:p>
            <a:r>
              <a:rPr lang="nb-NO" altLang="nb-NO" sz="2000" dirty="0"/>
              <a:t>Tar lite hensyn til samtalepartneren;</a:t>
            </a:r>
          </a:p>
          <a:p>
            <a:pPr>
              <a:buNone/>
            </a:pPr>
            <a:r>
              <a:rPr lang="nb-NO" altLang="nb-NO" sz="2000" dirty="0"/>
              <a:t>	- Tar ikke ”tråden” i samtalen, følger ikke opp</a:t>
            </a:r>
          </a:p>
          <a:p>
            <a:pPr>
              <a:buNone/>
            </a:pPr>
            <a:r>
              <a:rPr lang="nb-NO" altLang="nb-NO" sz="2000" dirty="0"/>
              <a:t>	- Vansker i forhold til å forstå når det passer å bryte inn, eller hvordan dette oppleves av den andre</a:t>
            </a:r>
          </a:p>
          <a:p>
            <a:pPr>
              <a:buNone/>
            </a:pPr>
            <a:r>
              <a:rPr lang="nb-NO" altLang="nb-NO" sz="2000" dirty="0"/>
              <a:t>	- Skifter tema brått uten å tenke over det</a:t>
            </a:r>
          </a:p>
          <a:p>
            <a:pPr>
              <a:buNone/>
            </a:pPr>
            <a:r>
              <a:rPr lang="nb-NO" altLang="nb-NO" sz="2000" dirty="0"/>
              <a:t>	- Snakker og snakker om ”sitt” tema</a:t>
            </a:r>
          </a:p>
          <a:p>
            <a:r>
              <a:rPr lang="nb-NO" altLang="nb-NO" sz="2000" dirty="0"/>
              <a:t>Manglende forståelse for og bruk av markører i kommunikasjon (kroppsspråk, småord osv.) </a:t>
            </a:r>
          </a:p>
          <a:p>
            <a:r>
              <a:rPr lang="nb-NO" altLang="nb-NO" sz="2000" dirty="0"/>
              <a:t>Manglende forståelse for ”</a:t>
            </a:r>
            <a:r>
              <a:rPr lang="nb-NO" altLang="nb-NO" sz="2000" dirty="0" err="1"/>
              <a:t>small</a:t>
            </a:r>
            <a:r>
              <a:rPr lang="nb-NO" altLang="nb-NO" sz="2000" dirty="0"/>
              <a:t>-talk”, koseprat, oppleves uinteressant</a:t>
            </a:r>
          </a:p>
          <a:p>
            <a:endParaRPr lang="nb-NO" dirty="0"/>
          </a:p>
        </p:txBody>
      </p:sp>
    </p:spTree>
    <p:extLst>
      <p:ext uri="{BB962C8B-B14F-4D97-AF65-F5344CB8AC3E}">
        <p14:creationId xmlns:p14="http://schemas.microsoft.com/office/powerpoint/2010/main" val="1863451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altLang="nb-NO" b="1" dirty="0"/>
              <a:t>Manglende fleksibilitet i tanker og 	atferd - begrensede interesser</a:t>
            </a:r>
            <a:endParaRPr lang="nb-NO" dirty="0"/>
          </a:p>
        </p:txBody>
      </p:sp>
      <p:sp>
        <p:nvSpPr>
          <p:cNvPr id="3" name="Plassholder for innhold 2"/>
          <p:cNvSpPr>
            <a:spLocks noGrp="1"/>
          </p:cNvSpPr>
          <p:nvPr>
            <p:ph idx="1"/>
          </p:nvPr>
        </p:nvSpPr>
        <p:spPr>
          <a:xfrm>
            <a:off x="1187624" y="1844824"/>
            <a:ext cx="7746826" cy="4403576"/>
          </a:xfrm>
        </p:spPr>
        <p:txBody>
          <a:bodyPr/>
          <a:lstStyle/>
          <a:p>
            <a:pPr>
              <a:lnSpc>
                <a:spcPct val="80000"/>
              </a:lnSpc>
            </a:pPr>
            <a:r>
              <a:rPr lang="nb-NO" altLang="nb-NO" sz="2000" dirty="0"/>
              <a:t>Har vansker med forandringer. Skyldes ofte manglende ”oversikt”; har ofte stort behov for faste rutiner – trives med forutsigbarhet. </a:t>
            </a:r>
          </a:p>
          <a:p>
            <a:pPr>
              <a:lnSpc>
                <a:spcPct val="80000"/>
              </a:lnSpc>
            </a:pPr>
            <a:r>
              <a:rPr lang="nb-NO" altLang="nb-NO" sz="2000" dirty="0"/>
              <a:t>Blander fortid, nåtid og framtid – forholder seg ikke til klokka. </a:t>
            </a:r>
          </a:p>
          <a:p>
            <a:pPr>
              <a:lnSpc>
                <a:spcPct val="80000"/>
              </a:lnSpc>
            </a:pPr>
            <a:r>
              <a:rPr lang="nb-NO" altLang="nb-NO" sz="2000" dirty="0"/>
              <a:t>Er mer opptatt av detaljer enn helheten</a:t>
            </a:r>
          </a:p>
          <a:p>
            <a:pPr>
              <a:lnSpc>
                <a:spcPct val="80000"/>
              </a:lnSpc>
            </a:pPr>
            <a:r>
              <a:rPr lang="nb-NO" altLang="nb-NO" sz="2000" dirty="0"/>
              <a:t>Vansker med relative begreper og upresise ord.</a:t>
            </a:r>
          </a:p>
          <a:p>
            <a:r>
              <a:rPr lang="nb-NO" altLang="nb-NO" sz="2000" dirty="0"/>
              <a:t>Har ofte spesielle interesser som de i perioder blir svært oppslukt av, gjerne en utvikling fra gjenstandsinteresser til emneinteresser, til ”idolinteresser”. Gir ”mening”, trivsel, ro, trygghet.</a:t>
            </a:r>
          </a:p>
          <a:p>
            <a:r>
              <a:rPr lang="nb-NO" altLang="nb-NO" sz="2000" dirty="0"/>
              <a:t>Har vanskelig for å fatte interesse for det andre barn/ungdom er opptatt av, eller blir opptatt av det samme på en annerledes måte.  </a:t>
            </a:r>
          </a:p>
          <a:p>
            <a:r>
              <a:rPr lang="nb-NO" altLang="nb-NO" sz="2000" dirty="0"/>
              <a:t>Kan være repeterende ved å gjenta seg sjøl, snakke i fraser, gjenta aktiviteter, blir ikke ferdig med opplevelser, tanker, gjøremål</a:t>
            </a:r>
            <a:endParaRPr lang="nb-NO" sz="2000" dirty="0"/>
          </a:p>
          <a:p>
            <a:endParaRPr lang="nb-NO" dirty="0"/>
          </a:p>
        </p:txBody>
      </p:sp>
    </p:spTree>
    <p:extLst>
      <p:ext uri="{BB962C8B-B14F-4D97-AF65-F5344CB8AC3E}">
        <p14:creationId xmlns:p14="http://schemas.microsoft.com/office/powerpoint/2010/main" val="3159785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Dette medfører:</a:t>
            </a:r>
          </a:p>
        </p:txBody>
      </p:sp>
      <p:sp>
        <p:nvSpPr>
          <p:cNvPr id="3" name="Plassholder for innhold 2"/>
          <p:cNvSpPr>
            <a:spLocks noGrp="1"/>
          </p:cNvSpPr>
          <p:nvPr>
            <p:ph idx="1"/>
          </p:nvPr>
        </p:nvSpPr>
        <p:spPr>
          <a:xfrm>
            <a:off x="1331640" y="1196752"/>
            <a:ext cx="7602810" cy="5051648"/>
          </a:xfrm>
        </p:spPr>
        <p:txBody>
          <a:bodyPr/>
          <a:lstStyle/>
          <a:p>
            <a:r>
              <a:rPr lang="nb-NO" altLang="nb-NO" sz="2000" b="1" dirty="0"/>
              <a:t>Omgivelsene må ofte tilpasse seg dem</a:t>
            </a:r>
            <a:endParaRPr lang="nb-NO" altLang="nb-NO" sz="2000" dirty="0"/>
          </a:p>
          <a:p>
            <a:r>
              <a:rPr lang="nb-NO" altLang="nb-NO" sz="2000" dirty="0"/>
              <a:t>De kan lett blir lurt og utnyttet av andre</a:t>
            </a:r>
          </a:p>
          <a:p>
            <a:r>
              <a:rPr lang="nb-NO" altLang="nb-NO" sz="2000" dirty="0"/>
              <a:t>De blir </a:t>
            </a:r>
            <a:r>
              <a:rPr lang="nb-NO" altLang="nb-NO" sz="2000" b="1" dirty="0"/>
              <a:t>lettere stresset</a:t>
            </a:r>
            <a:r>
              <a:rPr lang="nb-NO" altLang="nb-NO" sz="2000" dirty="0"/>
              <a:t> enn andre</a:t>
            </a:r>
          </a:p>
          <a:p>
            <a:r>
              <a:rPr lang="nb-NO" altLang="nb-NO" sz="2000" dirty="0"/>
              <a:t>De oppfører seg ofte annerledes enn det som forventes, kan framstå som uhøflig og rar uten å skjønne det</a:t>
            </a:r>
          </a:p>
          <a:p>
            <a:r>
              <a:rPr lang="nb-NO" altLang="nb-NO" sz="2000" dirty="0"/>
              <a:t>De kan ha vansker med å vite hva som er ”viktig” – bli hengende ved ikke - funksjonelle detaljer</a:t>
            </a:r>
          </a:p>
          <a:p>
            <a:r>
              <a:rPr lang="nb-NO" altLang="nb-NO" sz="2000" dirty="0"/>
              <a:t>De har ofte vansker med å gjøre valg og prioriteringer.  </a:t>
            </a:r>
          </a:p>
          <a:p>
            <a:endParaRPr lang="nb-NO" sz="2000" dirty="0"/>
          </a:p>
        </p:txBody>
      </p:sp>
    </p:spTree>
    <p:extLst>
      <p:ext uri="{BB962C8B-B14F-4D97-AF65-F5344CB8AC3E}">
        <p14:creationId xmlns:p14="http://schemas.microsoft.com/office/powerpoint/2010/main" val="3940241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altLang="nb-NO" b="1" dirty="0"/>
              <a:t>Utviklingsperspektivet – </a:t>
            </a:r>
            <a:br>
              <a:rPr lang="nb-NO" altLang="nb-NO" b="1" dirty="0"/>
            </a:br>
            <a:r>
              <a:rPr lang="nb-NO" altLang="nb-NO" b="1" dirty="0"/>
              <a:t>	utfordringer i ulike faser</a:t>
            </a:r>
            <a:endParaRPr lang="nb-NO" dirty="0"/>
          </a:p>
        </p:txBody>
      </p:sp>
      <p:sp>
        <p:nvSpPr>
          <p:cNvPr id="3" name="Plassholder for innhold 2"/>
          <p:cNvSpPr>
            <a:spLocks noGrp="1"/>
          </p:cNvSpPr>
          <p:nvPr>
            <p:ph idx="1"/>
          </p:nvPr>
        </p:nvSpPr>
        <p:spPr/>
        <p:txBody>
          <a:bodyPr/>
          <a:lstStyle/>
          <a:p>
            <a:r>
              <a:rPr lang="nb-NO" altLang="nb-NO" sz="2000" b="1" dirty="0"/>
              <a:t>Barndom;</a:t>
            </a:r>
            <a:r>
              <a:rPr lang="nb-NO" altLang="nb-NO" sz="2000" dirty="0"/>
              <a:t> ”lek” - interesser, sosial forståelse og ferdigheter, er ofte mer umodne enn andre </a:t>
            </a:r>
          </a:p>
          <a:p>
            <a:r>
              <a:rPr lang="nb-NO" altLang="nb-NO" sz="2000" b="1" dirty="0"/>
              <a:t>Ungdom;</a:t>
            </a:r>
            <a:r>
              <a:rPr lang="nb-NO" altLang="nb-NO" sz="2000" dirty="0"/>
              <a:t> ”likhet”, vennskapsregler blir mer komplisert, sosial forståelse, interesser og ferdigheter skaper større grad av ”</a:t>
            </a:r>
            <a:r>
              <a:rPr lang="nb-NO" altLang="nb-NO" sz="2000" dirty="0" err="1"/>
              <a:t>annerledeshet</a:t>
            </a:r>
            <a:r>
              <a:rPr lang="nb-NO" altLang="nb-NO" sz="2000" dirty="0"/>
              <a:t>” – prosjekt hos mange ungdommer: ”jeg er normal”    </a:t>
            </a:r>
          </a:p>
          <a:p>
            <a:r>
              <a:rPr lang="nb-NO" altLang="nb-NO" sz="2000" b="1" dirty="0"/>
              <a:t>Voksen alder;</a:t>
            </a:r>
            <a:r>
              <a:rPr lang="nb-NO" altLang="nb-NO" sz="2000" dirty="0"/>
              <a:t> modning, erfaringer, ferdighetstrening, økt toleranse og flere valgmuligheter, finne bolig, avklare økonomi, jobb, fritid, relasjoner til andre, ensomhet</a:t>
            </a:r>
          </a:p>
          <a:p>
            <a:endParaRPr lang="nb-NO" dirty="0"/>
          </a:p>
        </p:txBody>
      </p:sp>
    </p:spTree>
    <p:extLst>
      <p:ext uri="{BB962C8B-B14F-4D97-AF65-F5344CB8AC3E}">
        <p14:creationId xmlns:p14="http://schemas.microsoft.com/office/powerpoint/2010/main" val="2539834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altLang="nb-NO" b="1" dirty="0"/>
              <a:t>Tilleggsvansker hos barn og voksne med autismespekterforstyrrelser</a:t>
            </a:r>
            <a:endParaRPr lang="nb-NO" dirty="0"/>
          </a:p>
        </p:txBody>
      </p:sp>
      <p:sp>
        <p:nvSpPr>
          <p:cNvPr id="3" name="Plassholder for innhold 2"/>
          <p:cNvSpPr>
            <a:spLocks noGrp="1"/>
          </p:cNvSpPr>
          <p:nvPr>
            <p:ph idx="1"/>
          </p:nvPr>
        </p:nvSpPr>
        <p:spPr>
          <a:xfrm>
            <a:off x="1475656" y="2276872"/>
            <a:ext cx="7458794" cy="3971528"/>
          </a:xfrm>
        </p:spPr>
        <p:txBody>
          <a:bodyPr/>
          <a:lstStyle/>
          <a:p>
            <a:r>
              <a:rPr lang="nb-NO" altLang="nb-NO" sz="2000" dirty="0"/>
              <a:t>Epilepsi – mange former</a:t>
            </a:r>
            <a:r>
              <a:rPr lang="nb-NO" altLang="nb-NO" sz="1600" dirty="0"/>
              <a:t> (25-30% med ASD får epilepsianfall </a:t>
            </a:r>
            <a:r>
              <a:rPr lang="nb-NO" altLang="nb-NO" sz="1600" dirty="0" err="1"/>
              <a:t>iflg</a:t>
            </a:r>
            <a:r>
              <a:rPr lang="nb-NO" altLang="nb-NO" sz="1600" dirty="0"/>
              <a:t> norsk epilepsiforbund)</a:t>
            </a:r>
          </a:p>
          <a:p>
            <a:r>
              <a:rPr lang="nb-NO" altLang="nb-NO" sz="2000" dirty="0"/>
              <a:t>ADHD (uro/rastløshet, konsentrasjonsvansker, problemer med impulskontroll) </a:t>
            </a:r>
          </a:p>
          <a:p>
            <a:r>
              <a:rPr lang="nb-NO" altLang="nb-NO" sz="2000" dirty="0"/>
              <a:t>Tourette syndrom, motoriske eller vokale tics(ufrivillige bevegelser og/eller lyder)</a:t>
            </a:r>
          </a:p>
          <a:p>
            <a:r>
              <a:rPr lang="nb-NO" altLang="nb-NO" sz="2000" dirty="0"/>
              <a:t>Lærevansker, dysleksi</a:t>
            </a:r>
          </a:p>
          <a:p>
            <a:r>
              <a:rPr lang="nb-NO" altLang="nb-NO" sz="2000" dirty="0"/>
              <a:t>Eksekutive funksjonsvansker; problemer med planlegging og organisering, å komme i gang med arbeid, sjekke eget arbeid, arbeidsminne, være fleksibel, kontrollere følelser og impulser…</a:t>
            </a:r>
          </a:p>
          <a:p>
            <a:endParaRPr lang="nb-NO" sz="2000" dirty="0"/>
          </a:p>
        </p:txBody>
      </p:sp>
    </p:spTree>
    <p:extLst>
      <p:ext uri="{BB962C8B-B14F-4D97-AF65-F5344CB8AC3E}">
        <p14:creationId xmlns:p14="http://schemas.microsoft.com/office/powerpoint/2010/main" val="139596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Tilleggsvansker forts.</a:t>
            </a:r>
          </a:p>
        </p:txBody>
      </p:sp>
      <p:sp>
        <p:nvSpPr>
          <p:cNvPr id="3" name="Plassholder for innhold 2"/>
          <p:cNvSpPr>
            <a:spLocks noGrp="1"/>
          </p:cNvSpPr>
          <p:nvPr>
            <p:ph idx="1"/>
          </p:nvPr>
        </p:nvSpPr>
        <p:spPr/>
        <p:txBody>
          <a:bodyPr/>
          <a:lstStyle/>
          <a:p>
            <a:r>
              <a:rPr lang="nb-NO" altLang="nb-NO" sz="2000" dirty="0"/>
              <a:t>Atferdsvansker</a:t>
            </a:r>
          </a:p>
          <a:p>
            <a:r>
              <a:rPr lang="nb-NO" altLang="nb-NO" sz="2000" dirty="0"/>
              <a:t>Persepsjonsforstyrrelser/vansker; syn, hørsel, lukt, smak, balanse, kroppens posisjon, taktilt</a:t>
            </a:r>
          </a:p>
          <a:p>
            <a:r>
              <a:rPr lang="nb-NO" altLang="nb-NO" sz="2000" dirty="0"/>
              <a:t>Psykiske vansker; angst, depresjon, psykose</a:t>
            </a:r>
          </a:p>
          <a:p>
            <a:r>
              <a:rPr lang="nb-NO" altLang="nb-NO" sz="2000" dirty="0"/>
              <a:t>Søvnvansker, innsovningsvansker, døgnrytmeforstyrrelse </a:t>
            </a:r>
          </a:p>
          <a:p>
            <a:r>
              <a:rPr lang="nb-NO" altLang="nb-NO" sz="2000" dirty="0"/>
              <a:t>Spisevansker; er kresen, sært spisemønster</a:t>
            </a:r>
          </a:p>
          <a:p>
            <a:r>
              <a:rPr lang="nb-NO" altLang="nb-NO" sz="2000" dirty="0"/>
              <a:t>Ensomhet</a:t>
            </a:r>
          </a:p>
          <a:p>
            <a:r>
              <a:rPr lang="nb-NO" altLang="nb-NO" sz="2000" dirty="0"/>
              <a:t>Ekstrem kravunngåelse (PDA-profil)</a:t>
            </a:r>
          </a:p>
          <a:p>
            <a:endParaRPr lang="nb-NO" sz="2000" dirty="0"/>
          </a:p>
        </p:txBody>
      </p:sp>
    </p:spTree>
    <p:extLst>
      <p:ext uri="{BB962C8B-B14F-4D97-AF65-F5344CB8AC3E}">
        <p14:creationId xmlns:p14="http://schemas.microsoft.com/office/powerpoint/2010/main" val="2977712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PDA-profil</a:t>
            </a:r>
          </a:p>
        </p:txBody>
      </p:sp>
      <p:sp>
        <p:nvSpPr>
          <p:cNvPr id="3" name="Plassholder for innhold 2"/>
          <p:cNvSpPr>
            <a:spLocks noGrp="1"/>
          </p:cNvSpPr>
          <p:nvPr>
            <p:ph idx="1"/>
          </p:nvPr>
        </p:nvSpPr>
        <p:spPr/>
        <p:txBody>
          <a:bodyPr>
            <a:normAutofit fontScale="70000" lnSpcReduction="20000"/>
          </a:bodyPr>
          <a:lstStyle/>
          <a:p>
            <a:r>
              <a:rPr lang="nb-NO" dirty="0"/>
              <a:t>Gjennomgripende, angstrelatert motstand mot å miste kontroll/bli kontrollert</a:t>
            </a:r>
          </a:p>
          <a:p>
            <a:r>
              <a:rPr lang="nb-NO" dirty="0"/>
              <a:t>Har mange trekk av kravunngåelse (triggere: krav, forventninger, engasjement)</a:t>
            </a:r>
          </a:p>
          <a:p>
            <a:r>
              <a:rPr lang="nb-NO" dirty="0"/>
              <a:t>Bruker ofte tilsynelatende sosiale strategier for å unngå krav</a:t>
            </a:r>
          </a:p>
          <a:p>
            <a:r>
              <a:rPr lang="nb-NO" dirty="0"/>
              <a:t>«vanlige» pedagogiske/</a:t>
            </a:r>
            <a:r>
              <a:rPr lang="nb-NO" dirty="0" err="1"/>
              <a:t>spesialpedgogiske</a:t>
            </a:r>
            <a:r>
              <a:rPr lang="nb-NO" dirty="0"/>
              <a:t> strategier virker ikke</a:t>
            </a:r>
          </a:p>
          <a:p>
            <a:r>
              <a:rPr lang="nb-NO" dirty="0"/>
              <a:t>Barnet/ungdommen blir frustrert/fortvilet når blir stilt krav til</a:t>
            </a:r>
          </a:p>
          <a:p>
            <a:r>
              <a:rPr lang="nb-NO" dirty="0"/>
              <a:t>Handler om en manglende trygghet til å la andre ta kontrollen</a:t>
            </a:r>
          </a:p>
          <a:p>
            <a:r>
              <a:rPr lang="nb-NO" dirty="0"/>
              <a:t>Overfladisk tilsynelatende god kommunikasjon</a:t>
            </a:r>
          </a:p>
          <a:p>
            <a:r>
              <a:rPr lang="nb-NO" dirty="0"/>
              <a:t>Høflig utad</a:t>
            </a:r>
          </a:p>
          <a:p>
            <a:r>
              <a:rPr lang="nb-NO" dirty="0"/>
              <a:t>Tilsynelatende god fantasilek, men alltid på egne premisser</a:t>
            </a:r>
          </a:p>
          <a:p>
            <a:r>
              <a:rPr lang="nb-NO" dirty="0"/>
              <a:t>Bruker gester, men kan virke litt «stivt», skriptet eller kopiert</a:t>
            </a:r>
          </a:p>
          <a:p>
            <a:endParaRPr lang="nb-NO" dirty="0"/>
          </a:p>
        </p:txBody>
      </p:sp>
    </p:spTree>
    <p:extLst>
      <p:ext uri="{BB962C8B-B14F-4D97-AF65-F5344CB8AC3E}">
        <p14:creationId xmlns:p14="http://schemas.microsoft.com/office/powerpoint/2010/main" val="577953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Tidlige tegn på PDA	</a:t>
            </a:r>
          </a:p>
        </p:txBody>
      </p:sp>
      <p:sp>
        <p:nvSpPr>
          <p:cNvPr id="3" name="Plassholder for innhold 2"/>
          <p:cNvSpPr>
            <a:spLocks noGrp="1"/>
          </p:cNvSpPr>
          <p:nvPr>
            <p:ph idx="1"/>
          </p:nvPr>
        </p:nvSpPr>
        <p:spPr/>
        <p:txBody>
          <a:bodyPr/>
          <a:lstStyle/>
          <a:p>
            <a:r>
              <a:rPr lang="nb-NO" sz="2000" dirty="0"/>
              <a:t>Passive småbarn – strekker seg ikke etter ting, mister leker, ser bare på/er tilskuer, forsinket utvikling(som seinere ofte tas igjen)</a:t>
            </a:r>
          </a:p>
          <a:p>
            <a:r>
              <a:rPr lang="nb-NO" sz="2000" dirty="0"/>
              <a:t>Etter hvert som mer og mer blir forventet av dem, vokser engstelsen for å bli kontrollert</a:t>
            </a:r>
          </a:p>
          <a:p>
            <a:r>
              <a:rPr lang="nb-NO" sz="2000" dirty="0"/>
              <a:t>Vil ha ting på sin måte</a:t>
            </a:r>
          </a:p>
          <a:p>
            <a:r>
              <a:rPr lang="nb-NO" sz="2000" dirty="0"/>
              <a:t>Andre tegn som noen kan ha er: hopper noen ganger over «mellomstadier», bruker «roller» for å mestre hverdagen </a:t>
            </a:r>
          </a:p>
        </p:txBody>
      </p:sp>
    </p:spTree>
    <p:extLst>
      <p:ext uri="{BB962C8B-B14F-4D97-AF65-F5344CB8AC3E}">
        <p14:creationId xmlns:p14="http://schemas.microsoft.com/office/powerpoint/2010/main" val="2002434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Autismespekterforstyrrelse</a:t>
            </a:r>
          </a:p>
        </p:txBody>
      </p:sp>
      <p:sp>
        <p:nvSpPr>
          <p:cNvPr id="3" name="Plassholder for innhold 2"/>
          <p:cNvSpPr>
            <a:spLocks noGrp="1"/>
          </p:cNvSpPr>
          <p:nvPr>
            <p:ph idx="1"/>
          </p:nvPr>
        </p:nvSpPr>
        <p:spPr/>
        <p:txBody>
          <a:bodyPr/>
          <a:lstStyle/>
          <a:p>
            <a:pPr marL="82550" indent="0">
              <a:buNone/>
            </a:pPr>
            <a:r>
              <a:rPr lang="nb-NO" dirty="0"/>
              <a:t>Tilrettelegging i skolen</a:t>
            </a:r>
          </a:p>
          <a:p>
            <a:pPr marL="82550" indent="0">
              <a:buNone/>
            </a:pPr>
            <a:endParaRPr lang="nb-NO" dirty="0"/>
          </a:p>
          <a:p>
            <a:pPr marL="82550" indent="0">
              <a:buNone/>
            </a:pPr>
            <a:endParaRPr lang="nb-NO" dirty="0"/>
          </a:p>
          <a:p>
            <a:pPr marL="82550" indent="0">
              <a:buNone/>
            </a:pPr>
            <a:endParaRPr lang="nb-NO" dirty="0"/>
          </a:p>
          <a:p>
            <a:pPr marL="82550" indent="0">
              <a:buNone/>
            </a:pPr>
            <a:endParaRPr lang="nb-NO" dirty="0"/>
          </a:p>
          <a:p>
            <a:pPr marL="82550" indent="0">
              <a:buNone/>
            </a:pPr>
            <a:endParaRPr lang="nb-NO" sz="2400" dirty="0"/>
          </a:p>
          <a:p>
            <a:pPr marL="82550" indent="0">
              <a:buNone/>
            </a:pPr>
            <a:endParaRPr lang="nb-NO" sz="2400" dirty="0">
              <a:hlinkClick r:id="rId3"/>
            </a:endParaRPr>
          </a:p>
          <a:p>
            <a:pPr marL="82550" indent="0">
              <a:buNone/>
            </a:pPr>
            <a:r>
              <a:rPr lang="nb-NO" sz="2400" dirty="0">
                <a:hlinkClick r:id="rId3"/>
              </a:rPr>
              <a:t>https://www.youtube.com/watch?v=ND4IFpHn0Wg</a:t>
            </a:r>
            <a:endParaRPr lang="nb-NO" sz="2400" dirty="0"/>
          </a:p>
          <a:p>
            <a:pPr marL="82550" indent="0">
              <a:buNone/>
            </a:pPr>
            <a:endParaRPr lang="nb-NO" sz="2400" dirty="0"/>
          </a:p>
        </p:txBody>
      </p:sp>
      <p:sp>
        <p:nvSpPr>
          <p:cNvPr id="4" name="Plassholder for bunntekst 3"/>
          <p:cNvSpPr>
            <a:spLocks noGrp="1"/>
          </p:cNvSpPr>
          <p:nvPr>
            <p:ph type="ftr" sz="quarter" idx="10"/>
          </p:nvPr>
        </p:nvSpPr>
        <p:spPr/>
        <p:txBody>
          <a:bodyPr/>
          <a:lstStyle/>
          <a:p>
            <a:pPr>
              <a:defRPr/>
            </a:pPr>
            <a:r>
              <a:rPr lang="nb-NO"/>
              <a:t>Aure - Averøy - Kristiansund - Smøla</a:t>
            </a:r>
          </a:p>
        </p:txBody>
      </p:sp>
      <p:pic>
        <p:nvPicPr>
          <p:cNvPr id="5" name="Bil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752" y="2708920"/>
            <a:ext cx="4392488" cy="1944216"/>
          </a:xfrm>
          <a:prstGeom prst="rect">
            <a:avLst/>
          </a:prstGeom>
        </p:spPr>
      </p:pic>
    </p:spTree>
    <p:extLst>
      <p:ext uri="{BB962C8B-B14F-4D97-AF65-F5344CB8AC3E}">
        <p14:creationId xmlns:p14="http://schemas.microsoft.com/office/powerpoint/2010/main" val="309995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DB5C7-74F9-4AE6-AA3B-709C15305C8E}"/>
              </a:ext>
            </a:extLst>
          </p:cNvPr>
          <p:cNvSpPr>
            <a:spLocks noGrp="1"/>
          </p:cNvSpPr>
          <p:nvPr>
            <p:ph type="title"/>
          </p:nvPr>
        </p:nvSpPr>
        <p:spPr/>
        <p:txBody>
          <a:bodyPr lIns="91440" tIns="45720" rIns="91440" bIns="45720" anchor="ctr">
            <a:normAutofit/>
          </a:bodyPr>
          <a:lstStyle/>
          <a:p>
            <a:r>
              <a:rPr lang="en-US" dirty="0"/>
              <a:t>PPT sin </a:t>
            </a:r>
            <a:r>
              <a:rPr lang="en-US" dirty="0" err="1"/>
              <a:t>rolle</a:t>
            </a:r>
            <a:r>
              <a:rPr lang="en-US" dirty="0"/>
              <a:t> </a:t>
            </a:r>
            <a:r>
              <a:rPr lang="en-US" dirty="0" err="1"/>
              <a:t>i</a:t>
            </a:r>
            <a:r>
              <a:rPr lang="en-US" dirty="0"/>
              <a:t> </a:t>
            </a:r>
            <a:r>
              <a:rPr lang="en-US" dirty="0" err="1"/>
              <a:t>skolen</a:t>
            </a:r>
          </a:p>
        </p:txBody>
      </p:sp>
      <p:sp>
        <p:nvSpPr>
          <p:cNvPr id="3" name="Content Placeholder 2">
            <a:extLst>
              <a:ext uri="{FF2B5EF4-FFF2-40B4-BE49-F238E27FC236}">
                <a16:creationId xmlns:a16="http://schemas.microsoft.com/office/drawing/2014/main" id="{060F4A81-8E95-410A-A195-FA7AF53C47CA}"/>
              </a:ext>
            </a:extLst>
          </p:cNvPr>
          <p:cNvSpPr>
            <a:spLocks noGrp="1"/>
          </p:cNvSpPr>
          <p:nvPr>
            <p:ph idx="1"/>
          </p:nvPr>
        </p:nvSpPr>
        <p:spPr/>
        <p:txBody>
          <a:bodyPr/>
          <a:lstStyle/>
          <a:p>
            <a:r>
              <a:rPr lang="en-US" dirty="0"/>
              <a:t>Mandat: </a:t>
            </a:r>
            <a:r>
              <a:rPr lang="en-US" dirty="0" err="1"/>
              <a:t>sakkyndighetsarbeid</a:t>
            </a:r>
            <a:r>
              <a:rPr lang="en-US" dirty="0"/>
              <a:t> </a:t>
            </a:r>
            <a:r>
              <a:rPr lang="en-US" dirty="0" err="1"/>
              <a:t>og</a:t>
            </a:r>
            <a:r>
              <a:rPr lang="en-US" dirty="0"/>
              <a:t> </a:t>
            </a:r>
            <a:r>
              <a:rPr lang="en-US" dirty="0" err="1"/>
              <a:t>systemarbeid</a:t>
            </a:r>
            <a:endParaRPr lang="en-US" dirty="0"/>
          </a:p>
          <a:p>
            <a:r>
              <a:rPr lang="en-US" dirty="0" err="1"/>
              <a:t>Utredning</a:t>
            </a:r>
            <a:r>
              <a:rPr lang="en-US" dirty="0"/>
              <a:t> </a:t>
            </a:r>
            <a:r>
              <a:rPr lang="en-US" dirty="0" err="1"/>
              <a:t>og</a:t>
            </a:r>
            <a:r>
              <a:rPr lang="en-US" dirty="0"/>
              <a:t> </a:t>
            </a:r>
            <a:r>
              <a:rPr lang="en-US" dirty="0" err="1"/>
              <a:t>veiledning</a:t>
            </a:r>
            <a:endParaRPr lang="en-US" dirty="0"/>
          </a:p>
          <a:p>
            <a:r>
              <a:rPr lang="en-US" dirty="0" err="1"/>
              <a:t>Rettighetssikre</a:t>
            </a:r>
            <a:r>
              <a:rPr lang="en-US" dirty="0"/>
              <a:t> et barns </a:t>
            </a:r>
            <a:r>
              <a:rPr lang="en-US" dirty="0" err="1"/>
              <a:t>skoletilbud</a:t>
            </a:r>
          </a:p>
          <a:p>
            <a:r>
              <a:rPr lang="en-US" dirty="0" err="1"/>
              <a:t>Sakkyndig</a:t>
            </a:r>
            <a:r>
              <a:rPr lang="en-US" dirty="0"/>
              <a:t> </a:t>
            </a:r>
            <a:r>
              <a:rPr lang="en-US" dirty="0" err="1"/>
              <a:t>vurdering</a:t>
            </a:r>
            <a:r>
              <a:rPr lang="en-US" dirty="0"/>
              <a:t> &gt; </a:t>
            </a:r>
            <a:r>
              <a:rPr lang="en-US" dirty="0" err="1"/>
              <a:t>vedtak</a:t>
            </a:r>
            <a:r>
              <a:rPr lang="en-US" dirty="0"/>
              <a:t> &gt;IOP </a:t>
            </a:r>
          </a:p>
        </p:txBody>
      </p:sp>
      <p:sp>
        <p:nvSpPr>
          <p:cNvPr id="4" name="Footer Placeholder 3">
            <a:extLst>
              <a:ext uri="{FF2B5EF4-FFF2-40B4-BE49-F238E27FC236}">
                <a16:creationId xmlns:a16="http://schemas.microsoft.com/office/drawing/2014/main" id="{E0220B41-697A-4D7D-BFB1-B8C296ECD650}"/>
              </a:ext>
            </a:extLst>
          </p:cNvPr>
          <p:cNvSpPr>
            <a:spLocks noGrp="1"/>
          </p:cNvSpPr>
          <p:nvPr>
            <p:ph type="ftr" sz="quarter" idx="10"/>
          </p:nvPr>
        </p:nvSpPr>
        <p:spPr/>
        <p:txBody>
          <a:bodyPr/>
          <a:lstStyle/>
          <a:p>
            <a:pPr>
              <a:defRPr/>
            </a:pPr>
            <a:r>
              <a:rPr lang="nb-NO"/>
              <a:t>Aure - Averøy - Kristiansund - Smøla</a:t>
            </a:r>
          </a:p>
        </p:txBody>
      </p:sp>
    </p:spTree>
    <p:extLst>
      <p:ext uri="{BB962C8B-B14F-4D97-AF65-F5344CB8AC3E}">
        <p14:creationId xmlns:p14="http://schemas.microsoft.com/office/powerpoint/2010/main" val="3125176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59E8FB-783E-4DA4-820A-496D3DD75067}"/>
              </a:ext>
            </a:extLst>
          </p:cNvPr>
          <p:cNvSpPr>
            <a:spLocks noGrp="1"/>
          </p:cNvSpPr>
          <p:nvPr>
            <p:ph type="title"/>
          </p:nvPr>
        </p:nvSpPr>
        <p:spPr>
          <a:xfrm>
            <a:off x="1435100" y="0"/>
            <a:ext cx="7499350" cy="1447800"/>
          </a:xfrm>
        </p:spPr>
        <p:txBody>
          <a:bodyPr>
            <a:noAutofit/>
          </a:bodyPr>
          <a:lstStyle/>
          <a:p>
            <a:br>
              <a:rPr lang="nb-NO" sz="2800" dirty="0"/>
            </a:br>
            <a:r>
              <a:rPr lang="nb-NO" sz="2800" dirty="0"/>
              <a:t>Elever med </a:t>
            </a:r>
            <a:r>
              <a:rPr lang="nb-NO" sz="2800" dirty="0" err="1"/>
              <a:t>nevroutviklingforstyrrelse</a:t>
            </a:r>
            <a:r>
              <a:rPr lang="nb-NO" sz="2800" dirty="0"/>
              <a:t> og alvorlig skolefravær – råd til skolen om hvordan de ønsker å bli møtt </a:t>
            </a:r>
            <a:r>
              <a:rPr lang="nb-NO" sz="1400" dirty="0"/>
              <a:t>(</a:t>
            </a:r>
            <a:r>
              <a:rPr lang="nb-NO" sz="1400" dirty="0" err="1"/>
              <a:t>utdanningsnytt</a:t>
            </a:r>
            <a:r>
              <a:rPr lang="nb-NO" sz="1400" dirty="0"/>
              <a:t> , spesialpedagogikk 16.05.21- «Elever med nevroutviklingsforstyrrelser og alvorlig skolefravær»)</a:t>
            </a:r>
            <a:br>
              <a:rPr lang="nb-NO" sz="3600" dirty="0"/>
            </a:br>
            <a:endParaRPr lang="nb-NO" sz="3600" dirty="0"/>
          </a:p>
        </p:txBody>
      </p:sp>
      <p:sp>
        <p:nvSpPr>
          <p:cNvPr id="3" name="Plassholder for innhold 2">
            <a:extLst>
              <a:ext uri="{FF2B5EF4-FFF2-40B4-BE49-F238E27FC236}">
                <a16:creationId xmlns:a16="http://schemas.microsoft.com/office/drawing/2014/main" id="{0D3A067E-8FA5-4E60-8375-0912D4B3294A}"/>
              </a:ext>
            </a:extLst>
          </p:cNvPr>
          <p:cNvSpPr>
            <a:spLocks noGrp="1"/>
          </p:cNvSpPr>
          <p:nvPr>
            <p:ph idx="1"/>
          </p:nvPr>
        </p:nvSpPr>
        <p:spPr/>
        <p:txBody>
          <a:bodyPr/>
          <a:lstStyle/>
          <a:p>
            <a:r>
              <a:rPr lang="nb-NO" sz="2000" dirty="0"/>
              <a:t>En trygg skolehverdag uten mobbing</a:t>
            </a:r>
          </a:p>
          <a:p>
            <a:r>
              <a:rPr lang="nb-NO" sz="2000" dirty="0"/>
              <a:t>Venner å være sammen med</a:t>
            </a:r>
          </a:p>
          <a:p>
            <a:r>
              <a:rPr lang="nb-NO" sz="2000" dirty="0"/>
              <a:t>Lærere som ser dem og forstår hva de trenger av forutsigbarhet, struktur, trygghet og nødvendig tilpasning</a:t>
            </a:r>
          </a:p>
          <a:p>
            <a:r>
              <a:rPr lang="nb-NO" sz="2000" dirty="0"/>
              <a:t>Oversikt og tilpassede dagsplaner som er til å stole på</a:t>
            </a:r>
          </a:p>
          <a:p>
            <a:r>
              <a:rPr lang="nb-NO" sz="2000" dirty="0"/>
              <a:t>Mer variert læringsaktiviteter</a:t>
            </a:r>
          </a:p>
          <a:p>
            <a:r>
              <a:rPr lang="nb-NO" sz="2000" dirty="0"/>
              <a:t>Læringsaktiviteter som bygger på elevens interesser</a:t>
            </a:r>
          </a:p>
          <a:p>
            <a:r>
              <a:rPr lang="nb-NO" sz="2000" dirty="0"/>
              <a:t>Læringsaktiviteter som er forståelige og som kan mesteres</a:t>
            </a:r>
          </a:p>
          <a:p>
            <a:r>
              <a:rPr lang="nb-NO" sz="2000" dirty="0"/>
              <a:t>Å få prøve ut teknologi</a:t>
            </a:r>
          </a:p>
          <a:p>
            <a:r>
              <a:rPr lang="nb-NO" sz="2000" dirty="0"/>
              <a:t>Å få være mer i aktivitet mens de lærer</a:t>
            </a:r>
          </a:p>
          <a:p>
            <a:r>
              <a:rPr lang="nb-NO" sz="2000" dirty="0"/>
              <a:t>Å bli lyttet til og snakket med</a:t>
            </a:r>
          </a:p>
          <a:p>
            <a:r>
              <a:rPr lang="nb-NO" sz="2000" dirty="0"/>
              <a:t>Lærere som samarbeider</a:t>
            </a:r>
          </a:p>
          <a:p>
            <a:r>
              <a:rPr lang="nb-NO" sz="2000" dirty="0"/>
              <a:t>En skole der det er trygt, godt og hyggelig å være</a:t>
            </a:r>
          </a:p>
          <a:p>
            <a:endParaRPr lang="nb-NO" sz="2000" dirty="0"/>
          </a:p>
          <a:p>
            <a:endParaRPr lang="nb-NO" dirty="0"/>
          </a:p>
        </p:txBody>
      </p:sp>
      <p:sp>
        <p:nvSpPr>
          <p:cNvPr id="4" name="Plassholder for bunntekst 3">
            <a:extLst>
              <a:ext uri="{FF2B5EF4-FFF2-40B4-BE49-F238E27FC236}">
                <a16:creationId xmlns:a16="http://schemas.microsoft.com/office/drawing/2014/main" id="{BADD5F5B-6E91-4813-9602-A0AB3FD09D50}"/>
              </a:ext>
            </a:extLst>
          </p:cNvPr>
          <p:cNvSpPr>
            <a:spLocks noGrp="1"/>
          </p:cNvSpPr>
          <p:nvPr>
            <p:ph type="ftr" sz="quarter" idx="10"/>
          </p:nvPr>
        </p:nvSpPr>
        <p:spPr/>
        <p:txBody>
          <a:bodyPr/>
          <a:lstStyle/>
          <a:p>
            <a:pPr>
              <a:defRPr/>
            </a:pPr>
            <a:r>
              <a:rPr lang="nb-NO"/>
              <a:t>Aure - Averøy - Kristiansund - Smøla</a:t>
            </a:r>
          </a:p>
        </p:txBody>
      </p:sp>
    </p:spTree>
    <p:extLst>
      <p:ext uri="{BB962C8B-B14F-4D97-AF65-F5344CB8AC3E}">
        <p14:creationId xmlns:p14="http://schemas.microsoft.com/office/powerpoint/2010/main" val="3973901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F4409C-431B-53CF-5207-2547961A2D6D}"/>
              </a:ext>
            </a:extLst>
          </p:cNvPr>
          <p:cNvSpPr>
            <a:spLocks noGrp="1"/>
          </p:cNvSpPr>
          <p:nvPr>
            <p:ph type="title"/>
          </p:nvPr>
        </p:nvSpPr>
        <p:spPr/>
        <p:txBody>
          <a:bodyPr/>
          <a:lstStyle/>
          <a:p>
            <a:r>
              <a:rPr lang="nb-NO" dirty="0"/>
              <a:t>Tilrettelegging i skolen	</a:t>
            </a:r>
          </a:p>
        </p:txBody>
      </p:sp>
      <p:sp>
        <p:nvSpPr>
          <p:cNvPr id="3" name="Plassholder for innhold 2">
            <a:extLst>
              <a:ext uri="{FF2B5EF4-FFF2-40B4-BE49-F238E27FC236}">
                <a16:creationId xmlns:a16="http://schemas.microsoft.com/office/drawing/2014/main" id="{9DD7896B-D59E-E0BC-AE84-2A4697597902}"/>
              </a:ext>
            </a:extLst>
          </p:cNvPr>
          <p:cNvSpPr>
            <a:spLocks noGrp="1"/>
          </p:cNvSpPr>
          <p:nvPr>
            <p:ph idx="1"/>
          </p:nvPr>
        </p:nvSpPr>
        <p:spPr/>
        <p:txBody>
          <a:bodyPr/>
          <a:lstStyle/>
          <a:p>
            <a:pPr marL="82550" indent="0">
              <a:buNone/>
            </a:pPr>
            <a:r>
              <a:rPr lang="nb-NO" dirty="0"/>
              <a:t>Hovedområdet som skal jobbes med er:</a:t>
            </a:r>
          </a:p>
          <a:p>
            <a:pPr marL="82550" indent="0">
              <a:buNone/>
            </a:pPr>
            <a:r>
              <a:rPr lang="nb-NO" sz="4000" b="1" dirty="0"/>
              <a:t>Stressreduksjon</a:t>
            </a:r>
          </a:p>
          <a:p>
            <a:r>
              <a:rPr lang="nb-NO" dirty="0"/>
              <a:t>Gjennom forståelse for hva eleven strever med(oversensitivitet, kontrollbehovet, </a:t>
            </a:r>
            <a:r>
              <a:rPr lang="nb-NO" dirty="0" err="1"/>
              <a:t>osv</a:t>
            </a:r>
            <a:r>
              <a:rPr lang="nb-NO" dirty="0"/>
              <a:t>)</a:t>
            </a:r>
          </a:p>
          <a:p>
            <a:r>
              <a:rPr lang="nb-NO" dirty="0"/>
              <a:t>Skape forutsigbarhet</a:t>
            </a:r>
          </a:p>
        </p:txBody>
      </p:sp>
      <p:sp>
        <p:nvSpPr>
          <p:cNvPr id="4" name="Plassholder for bunntekst 3">
            <a:extLst>
              <a:ext uri="{FF2B5EF4-FFF2-40B4-BE49-F238E27FC236}">
                <a16:creationId xmlns:a16="http://schemas.microsoft.com/office/drawing/2014/main" id="{A9B53764-F509-C6BE-5E38-53A371D1A54F}"/>
              </a:ext>
            </a:extLst>
          </p:cNvPr>
          <p:cNvSpPr>
            <a:spLocks noGrp="1"/>
          </p:cNvSpPr>
          <p:nvPr>
            <p:ph type="ftr" sz="quarter" idx="10"/>
          </p:nvPr>
        </p:nvSpPr>
        <p:spPr/>
        <p:txBody>
          <a:bodyPr/>
          <a:lstStyle/>
          <a:p>
            <a:pPr>
              <a:defRPr/>
            </a:pPr>
            <a:r>
              <a:rPr lang="nb-NO"/>
              <a:t>Aure - Averøy - Kristiansund - Smøla</a:t>
            </a:r>
          </a:p>
        </p:txBody>
      </p:sp>
    </p:spTree>
    <p:extLst>
      <p:ext uri="{BB962C8B-B14F-4D97-AF65-F5344CB8AC3E}">
        <p14:creationId xmlns:p14="http://schemas.microsoft.com/office/powerpoint/2010/main" val="1792493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Autismespekterforstyrrelse</a:t>
            </a:r>
          </a:p>
        </p:txBody>
      </p:sp>
      <p:sp>
        <p:nvSpPr>
          <p:cNvPr id="3" name="Plassholder for innhold 2"/>
          <p:cNvSpPr>
            <a:spLocks noGrp="1"/>
          </p:cNvSpPr>
          <p:nvPr>
            <p:ph idx="1"/>
          </p:nvPr>
        </p:nvSpPr>
        <p:spPr/>
        <p:txBody>
          <a:bodyPr/>
          <a:lstStyle/>
          <a:p>
            <a:pPr marL="82550" indent="0">
              <a:buNone/>
            </a:pPr>
            <a:r>
              <a:rPr lang="nb-NO" dirty="0"/>
              <a:t>Stressmodell</a:t>
            </a:r>
          </a:p>
          <a:p>
            <a:pPr marL="82550" indent="0">
              <a:buNone/>
            </a:pPr>
            <a:endParaRPr lang="nb-NO" dirty="0"/>
          </a:p>
        </p:txBody>
      </p:sp>
      <p:sp>
        <p:nvSpPr>
          <p:cNvPr id="4" name="Plassholder for bunntekst 3"/>
          <p:cNvSpPr>
            <a:spLocks noGrp="1"/>
          </p:cNvSpPr>
          <p:nvPr>
            <p:ph type="ftr" sz="quarter" idx="10"/>
          </p:nvPr>
        </p:nvSpPr>
        <p:spPr/>
        <p:txBody>
          <a:bodyPr/>
          <a:lstStyle/>
          <a:p>
            <a:pPr>
              <a:defRPr/>
            </a:pPr>
            <a:r>
              <a:rPr lang="nb-NO"/>
              <a:t>Aure - Averøy - Kristiansund - Smøla</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1712" y="2132856"/>
            <a:ext cx="6060575"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2062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Oversensitivitet</a:t>
            </a:r>
          </a:p>
        </p:txBody>
      </p:sp>
      <p:sp>
        <p:nvSpPr>
          <p:cNvPr id="3" name="Plassholder for innhold 2"/>
          <p:cNvSpPr>
            <a:spLocks noGrp="1"/>
          </p:cNvSpPr>
          <p:nvPr>
            <p:ph idx="1"/>
          </p:nvPr>
        </p:nvSpPr>
        <p:spPr/>
        <p:txBody>
          <a:bodyPr/>
          <a:lstStyle/>
          <a:p>
            <a:r>
              <a:rPr lang="nb-NO" dirty="0"/>
              <a:t>Lukt</a:t>
            </a:r>
          </a:p>
          <a:p>
            <a:r>
              <a:rPr lang="nb-NO" dirty="0"/>
              <a:t>Lyd</a:t>
            </a:r>
          </a:p>
          <a:p>
            <a:r>
              <a:rPr lang="nb-NO" dirty="0"/>
              <a:t>Berøring</a:t>
            </a:r>
          </a:p>
          <a:p>
            <a:r>
              <a:rPr lang="nb-NO" dirty="0"/>
              <a:t>Lys</a:t>
            </a:r>
          </a:p>
          <a:p>
            <a:r>
              <a:rPr lang="nb-NO" dirty="0"/>
              <a:t>Samtidige inntrykk</a:t>
            </a:r>
          </a:p>
          <a:p>
            <a:r>
              <a:rPr lang="nb-NO" dirty="0"/>
              <a:t>Temperatur</a:t>
            </a:r>
          </a:p>
          <a:p>
            <a:endParaRPr lang="nb-NO" dirty="0"/>
          </a:p>
        </p:txBody>
      </p:sp>
    </p:spTree>
    <p:extLst>
      <p:ext uri="{BB962C8B-B14F-4D97-AF65-F5344CB8AC3E}">
        <p14:creationId xmlns:p14="http://schemas.microsoft.com/office/powerpoint/2010/main" val="2354669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Tap av kontroll/oversikt kan skje når:</a:t>
            </a:r>
          </a:p>
        </p:txBody>
      </p:sp>
      <p:sp>
        <p:nvSpPr>
          <p:cNvPr id="3" name="Plassholder for innhold 2"/>
          <p:cNvSpPr>
            <a:spLocks noGrp="1"/>
          </p:cNvSpPr>
          <p:nvPr>
            <p:ph idx="1"/>
          </p:nvPr>
        </p:nvSpPr>
        <p:spPr/>
        <p:txBody>
          <a:bodyPr/>
          <a:lstStyle/>
          <a:p>
            <a:r>
              <a:rPr lang="nb-NO" dirty="0"/>
              <a:t>Manglende struktur</a:t>
            </a:r>
          </a:p>
          <a:p>
            <a:r>
              <a:rPr lang="nb-NO" dirty="0"/>
              <a:t>Brudd på rutiner</a:t>
            </a:r>
          </a:p>
          <a:p>
            <a:r>
              <a:rPr lang="nb-NO" dirty="0"/>
              <a:t>Nye omgivelser/oppgaver</a:t>
            </a:r>
          </a:p>
          <a:p>
            <a:r>
              <a:rPr lang="nb-NO" dirty="0"/>
              <a:t>Flere oppgaver samtidig</a:t>
            </a:r>
          </a:p>
          <a:p>
            <a:r>
              <a:rPr lang="nb-NO" dirty="0"/>
              <a:t>Å måtte prioritere/velge</a:t>
            </a:r>
          </a:p>
          <a:p>
            <a:r>
              <a:rPr lang="nb-NO" dirty="0"/>
              <a:t>Tidspress/mas</a:t>
            </a:r>
          </a:p>
          <a:p>
            <a:r>
              <a:rPr lang="nb-NO" dirty="0"/>
              <a:t>Uforutsigbar venting</a:t>
            </a:r>
          </a:p>
          <a:p>
            <a:r>
              <a:rPr lang="nb-NO" dirty="0"/>
              <a:t>Gjøre feil/mislykkes</a:t>
            </a:r>
          </a:p>
          <a:p>
            <a:endParaRPr lang="nb-NO" dirty="0"/>
          </a:p>
        </p:txBody>
      </p:sp>
    </p:spTree>
    <p:extLst>
      <p:ext uri="{BB962C8B-B14F-4D97-AF65-F5344CB8AC3E}">
        <p14:creationId xmlns:p14="http://schemas.microsoft.com/office/powerpoint/2010/main" val="2600283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Autismespekterforstyrrelse</a:t>
            </a:r>
          </a:p>
        </p:txBody>
      </p:sp>
      <p:sp>
        <p:nvSpPr>
          <p:cNvPr id="3" name="Plassholder for innhold 2"/>
          <p:cNvSpPr>
            <a:spLocks noGrp="1"/>
          </p:cNvSpPr>
          <p:nvPr>
            <p:ph idx="1"/>
          </p:nvPr>
        </p:nvSpPr>
        <p:spPr/>
        <p:txBody>
          <a:bodyPr/>
          <a:lstStyle/>
          <a:p>
            <a:pPr marL="82550" indent="0">
              <a:buNone/>
            </a:pPr>
            <a:r>
              <a:rPr lang="nb-NO" dirty="0"/>
              <a:t>Samarbeidet med hjemmet</a:t>
            </a:r>
          </a:p>
          <a:p>
            <a:pPr marL="82550" indent="0">
              <a:buNone/>
            </a:pPr>
            <a:endParaRPr lang="nb-NO" dirty="0"/>
          </a:p>
          <a:p>
            <a:pPr marL="82550" indent="0">
              <a:buNone/>
            </a:pPr>
            <a:endParaRPr lang="nb-NO" dirty="0"/>
          </a:p>
          <a:p>
            <a:pPr marL="82550" indent="0">
              <a:buNone/>
            </a:pPr>
            <a:endParaRPr lang="nb-NO" dirty="0"/>
          </a:p>
          <a:p>
            <a:pPr marL="82550" indent="0">
              <a:buNone/>
            </a:pPr>
            <a:endParaRPr lang="nb-NO" dirty="0"/>
          </a:p>
          <a:p>
            <a:pPr marL="82550" indent="0">
              <a:buNone/>
            </a:pPr>
            <a:endParaRPr lang="nb-NO" dirty="0"/>
          </a:p>
          <a:p>
            <a:pPr marL="82550" indent="0">
              <a:buNone/>
            </a:pPr>
            <a:endParaRPr lang="nb-NO" dirty="0"/>
          </a:p>
          <a:p>
            <a:pPr marL="82550" indent="0">
              <a:buNone/>
            </a:pPr>
            <a:r>
              <a:rPr lang="nb-NO" sz="2800" dirty="0"/>
              <a:t>Foreldre som eksperter - informasjon</a:t>
            </a:r>
          </a:p>
          <a:p>
            <a:pPr marL="82550" indent="0">
              <a:buNone/>
            </a:pPr>
            <a:endParaRPr lang="nb-NO" dirty="0"/>
          </a:p>
        </p:txBody>
      </p:sp>
      <p:sp>
        <p:nvSpPr>
          <p:cNvPr id="4" name="Plassholder for bunntekst 3"/>
          <p:cNvSpPr>
            <a:spLocks noGrp="1"/>
          </p:cNvSpPr>
          <p:nvPr>
            <p:ph type="ftr" sz="quarter" idx="10"/>
          </p:nvPr>
        </p:nvSpPr>
        <p:spPr/>
        <p:txBody>
          <a:bodyPr/>
          <a:lstStyle/>
          <a:p>
            <a:pPr>
              <a:defRPr/>
            </a:pPr>
            <a:r>
              <a:rPr lang="nb-NO"/>
              <a:t>Aure - Averøy - Kristiansund - Smøla</a:t>
            </a:r>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2421555"/>
            <a:ext cx="2592288" cy="2853090"/>
          </a:xfrm>
          <a:prstGeom prst="rect">
            <a:avLst/>
          </a:prstGeom>
        </p:spPr>
      </p:pic>
    </p:spTree>
    <p:extLst>
      <p:ext uri="{BB962C8B-B14F-4D97-AF65-F5344CB8AC3E}">
        <p14:creationId xmlns:p14="http://schemas.microsoft.com/office/powerpoint/2010/main" val="2844324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Autismespekterforstyrrelse</a:t>
            </a:r>
          </a:p>
        </p:txBody>
      </p:sp>
      <p:sp>
        <p:nvSpPr>
          <p:cNvPr id="3" name="Plassholder for innhold 2"/>
          <p:cNvSpPr>
            <a:spLocks noGrp="1"/>
          </p:cNvSpPr>
          <p:nvPr>
            <p:ph idx="1"/>
          </p:nvPr>
        </p:nvSpPr>
        <p:spPr/>
        <p:txBody>
          <a:bodyPr/>
          <a:lstStyle/>
          <a:p>
            <a:pPr marL="82550" indent="0">
              <a:buNone/>
            </a:pPr>
            <a:r>
              <a:rPr lang="nb-NO" dirty="0"/>
              <a:t>Elevens stemme</a:t>
            </a:r>
          </a:p>
          <a:p>
            <a:pPr marL="82550" indent="0">
              <a:buNone/>
            </a:pPr>
            <a:endParaRPr lang="nb-NO" dirty="0"/>
          </a:p>
          <a:p>
            <a:pPr marL="82550" indent="0">
              <a:buNone/>
            </a:pPr>
            <a:endParaRPr lang="nb-NO" dirty="0"/>
          </a:p>
        </p:txBody>
      </p:sp>
      <p:sp>
        <p:nvSpPr>
          <p:cNvPr id="4" name="Plassholder for bunntekst 3"/>
          <p:cNvSpPr>
            <a:spLocks noGrp="1"/>
          </p:cNvSpPr>
          <p:nvPr>
            <p:ph type="ftr" sz="quarter" idx="10"/>
          </p:nvPr>
        </p:nvSpPr>
        <p:spPr/>
        <p:txBody>
          <a:bodyPr/>
          <a:lstStyle/>
          <a:p>
            <a:pPr>
              <a:defRPr/>
            </a:pPr>
            <a:r>
              <a:rPr lang="nb-NO"/>
              <a:t>Aure - Averøy - Kristiansund - Smøla</a:t>
            </a:r>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2818409"/>
            <a:ext cx="6768752" cy="2059382"/>
          </a:xfrm>
          <a:prstGeom prst="rect">
            <a:avLst/>
          </a:prstGeom>
        </p:spPr>
      </p:pic>
    </p:spTree>
    <p:extLst>
      <p:ext uri="{BB962C8B-B14F-4D97-AF65-F5344CB8AC3E}">
        <p14:creationId xmlns:p14="http://schemas.microsoft.com/office/powerpoint/2010/main" val="968083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E9A70D-0FFF-4774-9B79-848E9E99ABDB}"/>
              </a:ext>
            </a:extLst>
          </p:cNvPr>
          <p:cNvSpPr>
            <a:spLocks noGrp="1"/>
          </p:cNvSpPr>
          <p:nvPr>
            <p:ph type="title"/>
          </p:nvPr>
        </p:nvSpPr>
        <p:spPr>
          <a:xfrm>
            <a:off x="1435608" y="274320"/>
            <a:ext cx="7498080" cy="1143000"/>
          </a:xfrm>
        </p:spPr>
        <p:txBody>
          <a:bodyPr anchor="ctr">
            <a:normAutofit/>
          </a:bodyPr>
          <a:lstStyle/>
          <a:p>
            <a:r>
              <a:rPr lang="nb-NO" dirty="0"/>
              <a:t>IVAS-kartlegging	</a:t>
            </a:r>
            <a:endParaRPr lang="nb-NO"/>
          </a:p>
        </p:txBody>
      </p:sp>
      <p:sp>
        <p:nvSpPr>
          <p:cNvPr id="3" name="Plassholder for innhold 2">
            <a:extLst>
              <a:ext uri="{FF2B5EF4-FFF2-40B4-BE49-F238E27FC236}">
                <a16:creationId xmlns:a16="http://schemas.microsoft.com/office/drawing/2014/main" id="{6B0F2C5A-33A8-44DB-8C37-B5AF794309CB}"/>
              </a:ext>
            </a:extLst>
          </p:cNvPr>
          <p:cNvSpPr>
            <a:spLocks noGrp="1"/>
          </p:cNvSpPr>
          <p:nvPr>
            <p:ph sz="half" idx="1"/>
          </p:nvPr>
        </p:nvSpPr>
        <p:spPr>
          <a:xfrm>
            <a:off x="1435608" y="1524000"/>
            <a:ext cx="3657600" cy="4663440"/>
          </a:xfrm>
        </p:spPr>
        <p:txBody>
          <a:bodyPr wrap="square" anchor="t">
            <a:normAutofit/>
          </a:bodyPr>
          <a:lstStyle/>
          <a:p>
            <a:pPr>
              <a:lnSpc>
                <a:spcPct val="90000"/>
              </a:lnSpc>
            </a:pPr>
            <a:r>
              <a:rPr lang="nb-NO" sz="2400"/>
              <a:t>Informasjons- og kommunikasjonsverktøy</a:t>
            </a:r>
          </a:p>
          <a:p>
            <a:pPr>
              <a:lnSpc>
                <a:spcPct val="90000"/>
              </a:lnSpc>
            </a:pPr>
            <a:r>
              <a:rPr lang="nb-NO" sz="2400"/>
              <a:t>Kartlegging av elevens opplevelse av mestring og stressfaktorer på forskjellige områder, situasjoner i skolen (fra 4. klasse - )</a:t>
            </a:r>
          </a:p>
          <a:p>
            <a:pPr>
              <a:lnSpc>
                <a:spcPct val="90000"/>
              </a:lnSpc>
            </a:pPr>
            <a:r>
              <a:rPr lang="nb-NO" sz="2400"/>
              <a:t>Enkel å administrere </a:t>
            </a:r>
          </a:p>
          <a:p>
            <a:pPr>
              <a:lnSpc>
                <a:spcPct val="90000"/>
              </a:lnSpc>
            </a:pPr>
            <a:r>
              <a:rPr lang="nb-NO" sz="2400"/>
              <a:t>Visualisering - Pyramide gradering fra 1-6 (1=best og 6=verst)</a:t>
            </a:r>
          </a:p>
        </p:txBody>
      </p:sp>
      <p:pic>
        <p:nvPicPr>
          <p:cNvPr id="5" name="Plassholder for innhold 4">
            <a:extLst>
              <a:ext uri="{FF2B5EF4-FFF2-40B4-BE49-F238E27FC236}">
                <a16:creationId xmlns:a16="http://schemas.microsoft.com/office/drawing/2014/main" id="{D21BA8C6-667E-E1B5-A4E9-FB23F8B41FA9}"/>
              </a:ext>
            </a:extLst>
          </p:cNvPr>
          <p:cNvPicPr>
            <a:picLocks noGrp="1" noChangeAspect="1"/>
          </p:cNvPicPr>
          <p:nvPr>
            <p:ph sz="half" idx="2"/>
          </p:nvPr>
        </p:nvPicPr>
        <p:blipFill>
          <a:blip r:embed="rId3"/>
          <a:stretch>
            <a:fillRect/>
          </a:stretch>
        </p:blipFill>
        <p:spPr>
          <a:xfrm>
            <a:off x="5276850" y="1853702"/>
            <a:ext cx="3657600" cy="4004671"/>
          </a:xfrm>
          <a:prstGeom prst="rect">
            <a:avLst/>
          </a:prstGeom>
        </p:spPr>
      </p:pic>
      <p:sp>
        <p:nvSpPr>
          <p:cNvPr id="4" name="Plassholder for bunntekst 3">
            <a:extLst>
              <a:ext uri="{FF2B5EF4-FFF2-40B4-BE49-F238E27FC236}">
                <a16:creationId xmlns:a16="http://schemas.microsoft.com/office/drawing/2014/main" id="{C7FE3F3F-5F63-4BD6-9054-93A228E1BBC9}"/>
              </a:ext>
            </a:extLst>
          </p:cNvPr>
          <p:cNvSpPr>
            <a:spLocks noGrp="1"/>
          </p:cNvSpPr>
          <p:nvPr>
            <p:ph type="ftr" sz="quarter" idx="10"/>
          </p:nvPr>
        </p:nvSpPr>
        <p:spPr>
          <a:xfrm>
            <a:off x="3635375" y="6305550"/>
            <a:ext cx="2520950" cy="476250"/>
          </a:xfrm>
        </p:spPr>
        <p:txBody>
          <a:bodyPr anchor="b">
            <a:normAutofit/>
          </a:bodyPr>
          <a:lstStyle/>
          <a:p>
            <a:pPr marL="0" marR="0" lvl="0" indent="0" defTabSz="914400" rtl="0" eaLnBrk="1" fontAlgn="auto" latinLnBrk="0" hangingPunct="1">
              <a:spcBef>
                <a:spcPts val="0"/>
              </a:spcBef>
              <a:spcAft>
                <a:spcPts val="600"/>
              </a:spcAft>
              <a:buClrTx/>
              <a:buSzTx/>
              <a:buFontTx/>
              <a:buNone/>
              <a:tabLst/>
              <a:defRPr/>
            </a:pPr>
            <a:r>
              <a:rPr kumimoji="0" lang="nb-NO" b="0" i="0" u="none" strike="noStrike" kern="1200" cap="none" spc="0" normalizeH="0" baseline="0" noProof="0">
                <a:ln>
                  <a:noFill/>
                </a:ln>
                <a:effectLst/>
                <a:uLnTx/>
                <a:uFillTx/>
              </a:rPr>
              <a:t>Aure - Averøy - Kristiansund - Smøla</a:t>
            </a:r>
          </a:p>
        </p:txBody>
      </p:sp>
    </p:spTree>
    <p:extLst>
      <p:ext uri="{BB962C8B-B14F-4D97-AF65-F5344CB8AC3E}">
        <p14:creationId xmlns:p14="http://schemas.microsoft.com/office/powerpoint/2010/main" val="3869213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AC2FD35-EE81-7199-AD7F-6B7A68BD3EDD}"/>
              </a:ext>
            </a:extLst>
          </p:cNvPr>
          <p:cNvSpPr>
            <a:spLocks noGrp="1"/>
          </p:cNvSpPr>
          <p:nvPr>
            <p:ph type="title"/>
          </p:nvPr>
        </p:nvSpPr>
        <p:spPr>
          <a:xfrm>
            <a:off x="1435608" y="274320"/>
            <a:ext cx="7498080" cy="1143000"/>
          </a:xfrm>
        </p:spPr>
        <p:txBody>
          <a:bodyPr anchor="ctr">
            <a:normAutofit/>
          </a:bodyPr>
          <a:lstStyle/>
          <a:p>
            <a:r>
              <a:rPr lang="nb-NO" dirty="0"/>
              <a:t>«Sånn vil jeg ha det»</a:t>
            </a:r>
          </a:p>
        </p:txBody>
      </p:sp>
      <p:sp>
        <p:nvSpPr>
          <p:cNvPr id="3" name="Plassholder for innhold 2">
            <a:extLst>
              <a:ext uri="{FF2B5EF4-FFF2-40B4-BE49-F238E27FC236}">
                <a16:creationId xmlns:a16="http://schemas.microsoft.com/office/drawing/2014/main" id="{41FB651E-292F-ED12-C0CF-6F6F78A43D95}"/>
              </a:ext>
            </a:extLst>
          </p:cNvPr>
          <p:cNvSpPr>
            <a:spLocks noGrp="1"/>
          </p:cNvSpPr>
          <p:nvPr>
            <p:ph sz="half" idx="1"/>
          </p:nvPr>
        </p:nvSpPr>
        <p:spPr>
          <a:xfrm>
            <a:off x="1435608" y="1524000"/>
            <a:ext cx="3657600" cy="4663440"/>
          </a:xfrm>
        </p:spPr>
        <p:txBody>
          <a:bodyPr wrap="square" anchor="t">
            <a:normAutofit/>
          </a:bodyPr>
          <a:lstStyle/>
          <a:p>
            <a:r>
              <a:rPr lang="nb-NO" sz="2400" dirty="0"/>
              <a:t>Støttemateriell for samtale om hvordan barn vil ha det på skolen og SFO</a:t>
            </a:r>
          </a:p>
          <a:p>
            <a:r>
              <a:rPr lang="nb-NO" sz="2400" dirty="0">
                <a:hlinkClick r:id="rId3"/>
              </a:rPr>
              <a:t>https://www.statped.no/laringsressurser/sammensatte-larevansker/sann-vil-jeg-ha-det/</a:t>
            </a:r>
            <a:endParaRPr lang="nb-NO" sz="2400" dirty="0"/>
          </a:p>
          <a:p>
            <a:endParaRPr lang="nb-NO" dirty="0"/>
          </a:p>
        </p:txBody>
      </p:sp>
      <p:pic>
        <p:nvPicPr>
          <p:cNvPr id="5" name="Bilde 4">
            <a:extLst>
              <a:ext uri="{FF2B5EF4-FFF2-40B4-BE49-F238E27FC236}">
                <a16:creationId xmlns:a16="http://schemas.microsoft.com/office/drawing/2014/main" id="{7C19FB07-9541-D987-B36C-1D997E71FAFE}"/>
              </a:ext>
            </a:extLst>
          </p:cNvPr>
          <p:cNvPicPr>
            <a:picLocks noChangeAspect="1"/>
          </p:cNvPicPr>
          <p:nvPr/>
        </p:nvPicPr>
        <p:blipFill>
          <a:blip r:embed="rId4"/>
          <a:stretch>
            <a:fillRect/>
          </a:stretch>
        </p:blipFill>
        <p:spPr>
          <a:xfrm>
            <a:off x="5455196" y="1524000"/>
            <a:ext cx="3299383" cy="4663440"/>
          </a:xfrm>
          <a:prstGeom prst="rect">
            <a:avLst/>
          </a:prstGeom>
          <a:noFill/>
        </p:spPr>
      </p:pic>
      <p:sp>
        <p:nvSpPr>
          <p:cNvPr id="4" name="Plassholder for bunntekst 3">
            <a:extLst>
              <a:ext uri="{FF2B5EF4-FFF2-40B4-BE49-F238E27FC236}">
                <a16:creationId xmlns:a16="http://schemas.microsoft.com/office/drawing/2014/main" id="{B2170371-AF7E-B0C7-3908-590F708038E1}"/>
              </a:ext>
            </a:extLst>
          </p:cNvPr>
          <p:cNvSpPr>
            <a:spLocks noGrp="1"/>
          </p:cNvSpPr>
          <p:nvPr>
            <p:ph type="ftr" sz="quarter" idx="10"/>
          </p:nvPr>
        </p:nvSpPr>
        <p:spPr>
          <a:xfrm>
            <a:off x="3635375" y="6305550"/>
            <a:ext cx="2520950" cy="476250"/>
          </a:xfrm>
        </p:spPr>
        <p:txBody>
          <a:bodyPr anchor="b">
            <a:normAutofit/>
          </a:bodyPr>
          <a:lstStyle/>
          <a:p>
            <a:pPr>
              <a:spcAft>
                <a:spcPts val="600"/>
              </a:spcAft>
              <a:defRPr/>
            </a:pPr>
            <a:r>
              <a:rPr lang="nb-NO" dirty="0"/>
              <a:t>Aure - Averøy - Kristiansund - Smøla</a:t>
            </a:r>
          </a:p>
        </p:txBody>
      </p:sp>
    </p:spTree>
    <p:extLst>
      <p:ext uri="{BB962C8B-B14F-4D97-AF65-F5344CB8AC3E}">
        <p14:creationId xmlns:p14="http://schemas.microsoft.com/office/powerpoint/2010/main" val="4234585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Autismespekterforstyrrelse</a:t>
            </a:r>
          </a:p>
        </p:txBody>
      </p:sp>
      <p:sp>
        <p:nvSpPr>
          <p:cNvPr id="3" name="Plassholder for innhold 2"/>
          <p:cNvSpPr>
            <a:spLocks noGrp="1"/>
          </p:cNvSpPr>
          <p:nvPr>
            <p:ph idx="1"/>
          </p:nvPr>
        </p:nvSpPr>
        <p:spPr/>
        <p:txBody>
          <a:bodyPr/>
          <a:lstStyle/>
          <a:p>
            <a:pPr marL="82550" indent="0">
              <a:buNone/>
            </a:pPr>
            <a:r>
              <a:rPr lang="nb-NO" dirty="0"/>
              <a:t>Tilrettelegging i skolen</a:t>
            </a:r>
          </a:p>
          <a:p>
            <a:r>
              <a:rPr lang="nb-NO" dirty="0"/>
              <a:t>Tydelige beskjeder</a:t>
            </a:r>
          </a:p>
          <a:p>
            <a:r>
              <a:rPr lang="nb-NO" dirty="0"/>
              <a:t>Unngå kognitiv overbelastning</a:t>
            </a:r>
          </a:p>
          <a:p>
            <a:r>
              <a:rPr lang="nb-NO" dirty="0"/>
              <a:t>Skap oversikt, gode planer</a:t>
            </a:r>
          </a:p>
          <a:p>
            <a:pPr marL="82550" indent="0">
              <a:buNone/>
            </a:pPr>
            <a:endParaRPr lang="nb-NO" dirty="0"/>
          </a:p>
        </p:txBody>
      </p:sp>
      <p:sp>
        <p:nvSpPr>
          <p:cNvPr id="4" name="Plassholder for bunntekst 3"/>
          <p:cNvSpPr>
            <a:spLocks noGrp="1"/>
          </p:cNvSpPr>
          <p:nvPr>
            <p:ph type="ftr" sz="quarter" idx="10"/>
          </p:nvPr>
        </p:nvSpPr>
        <p:spPr/>
        <p:txBody>
          <a:bodyPr/>
          <a:lstStyle/>
          <a:p>
            <a:pPr>
              <a:defRPr/>
            </a:pPr>
            <a:r>
              <a:rPr lang="nb-NO"/>
              <a:t>Aure - Averøy - Kristiansund - Smøla</a:t>
            </a:r>
          </a:p>
        </p:txBody>
      </p:sp>
    </p:spTree>
    <p:extLst>
      <p:ext uri="{BB962C8B-B14F-4D97-AF65-F5344CB8AC3E}">
        <p14:creationId xmlns:p14="http://schemas.microsoft.com/office/powerpoint/2010/main" val="1169010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a:bodyPr>
          <a:lstStyle/>
          <a:p>
            <a:r>
              <a:rPr lang="nb-NO" dirty="0"/>
              <a:t>Autismespekterforstyrrelse (ASD)</a:t>
            </a:r>
          </a:p>
        </p:txBody>
      </p:sp>
      <p:sp>
        <p:nvSpPr>
          <p:cNvPr id="3" name="Undertittel 2"/>
          <p:cNvSpPr>
            <a:spLocks noGrp="1"/>
          </p:cNvSpPr>
          <p:nvPr>
            <p:ph type="subTitle" idx="1"/>
          </p:nvPr>
        </p:nvSpPr>
        <p:spPr>
          <a:xfrm>
            <a:off x="1547664" y="2204864"/>
            <a:ext cx="7200800" cy="3672408"/>
          </a:xfrm>
        </p:spPr>
        <p:txBody>
          <a:bodyPr>
            <a:normAutofit fontScale="92500"/>
          </a:bodyPr>
          <a:lstStyle/>
          <a:p>
            <a:pPr algn="l"/>
            <a:r>
              <a:rPr lang="nb-NO" altLang="nb-NO" sz="2100" dirty="0">
                <a:latin typeface="Comic Sans MS" panose="030F0702030302020204" pitchFamily="66" charset="0"/>
                <a:cs typeface="Arial" panose="020B0604020202020204" pitchFamily="34" charset="0"/>
              </a:rPr>
              <a:t>Innebærer vansker på tre hovedområder: </a:t>
            </a:r>
          </a:p>
          <a:p>
            <a:pPr algn="l"/>
            <a:r>
              <a:rPr lang="nb-NO" altLang="nb-NO" sz="2100" dirty="0">
                <a:latin typeface="Comic Sans MS" panose="030F0702030302020204" pitchFamily="66" charset="0"/>
                <a:cs typeface="Times New Roman" panose="02020603050405020304" pitchFamily="18" charset="0"/>
              </a:rPr>
              <a:t>    1.  Kvalitative avvik i  gjensidig sosial interaksjon/samspill</a:t>
            </a:r>
          </a:p>
          <a:p>
            <a:pPr algn="l"/>
            <a:r>
              <a:rPr lang="nb-NO" altLang="nb-NO" sz="2100" dirty="0">
                <a:latin typeface="Comic Sans MS" panose="030F0702030302020204" pitchFamily="66" charset="0"/>
                <a:cs typeface="Times New Roman" panose="02020603050405020304" pitchFamily="18" charset="0"/>
              </a:rPr>
              <a:t>    2.  Kvalitative avvik i språk- og kommunikasjonsmønster</a:t>
            </a:r>
            <a:r>
              <a:rPr lang="nb-NO" altLang="nb-NO" sz="2100" dirty="0"/>
              <a:t> </a:t>
            </a:r>
          </a:p>
          <a:p>
            <a:pPr algn="l"/>
            <a:r>
              <a:rPr lang="nb-NO" altLang="nb-NO" sz="2100" dirty="0">
                <a:latin typeface="Times New Roman" panose="02020603050405020304" pitchFamily="18" charset="0"/>
                <a:cs typeface="Times New Roman" panose="02020603050405020304" pitchFamily="18" charset="0"/>
              </a:rPr>
              <a:t>     </a:t>
            </a:r>
            <a:r>
              <a:rPr lang="nb-NO" altLang="nb-NO" sz="2100" dirty="0">
                <a:latin typeface="Comic Sans MS" panose="030F0702030302020204" pitchFamily="66" charset="0"/>
                <a:cs typeface="Times New Roman" panose="02020603050405020304" pitchFamily="18" charset="0"/>
              </a:rPr>
              <a:t>3</a:t>
            </a:r>
            <a:r>
              <a:rPr lang="nb-NO" altLang="nb-NO" sz="2100" dirty="0">
                <a:latin typeface="Times New Roman" panose="02020603050405020304" pitchFamily="18" charset="0"/>
                <a:cs typeface="Times New Roman" panose="02020603050405020304" pitchFamily="18" charset="0"/>
              </a:rPr>
              <a:t>.  </a:t>
            </a:r>
            <a:r>
              <a:rPr lang="nb-NO" altLang="nb-NO" sz="2100" dirty="0">
                <a:latin typeface="Comic Sans MS" panose="030F0702030302020204" pitchFamily="66" charset="0"/>
                <a:cs typeface="Times New Roman" panose="02020603050405020304" pitchFamily="18" charset="0"/>
              </a:rPr>
              <a:t>Begrenset, stereotypt og repeterende repertoar av interesser og aktiviteter</a:t>
            </a:r>
          </a:p>
          <a:p>
            <a:endParaRPr lang="nb-NO" altLang="nb-NO" sz="1500" dirty="0">
              <a:latin typeface="Comic Sans MS" panose="030F0702030302020204" pitchFamily="66" charset="0"/>
              <a:cs typeface="Arial" panose="020B0604020202020204" pitchFamily="34" charset="0"/>
            </a:endParaRPr>
          </a:p>
          <a:p>
            <a:r>
              <a:rPr lang="nb-NO" altLang="nb-NO" sz="1500" dirty="0">
                <a:latin typeface="Comic Sans MS" panose="030F0702030302020204" pitchFamily="66" charset="0"/>
                <a:cs typeface="Arial" panose="020B0604020202020204" pitchFamily="34" charset="0"/>
              </a:rPr>
              <a:t>Disse kvalitative avvikene utgjør et gjennomgripende trekk ved personens fungering i alle situasjoner, selv om de kan variere i styrke. De varierer også med alderen. </a:t>
            </a:r>
            <a:r>
              <a:rPr lang="nb-NO" altLang="nb-NO" dirty="0">
                <a:latin typeface="Comic Sans MS" panose="030F0702030302020204" pitchFamily="66" charset="0"/>
                <a:cs typeface="Arial" panose="020B0604020202020204" pitchFamily="34" charset="0"/>
              </a:rPr>
              <a:t>	</a:t>
            </a:r>
          </a:p>
          <a:p>
            <a:r>
              <a:rPr lang="nb-NO" altLang="nb-NO" dirty="0">
                <a:latin typeface="Comic Sans MS" panose="030F0702030302020204" pitchFamily="66" charset="0"/>
                <a:cs typeface="Arial" panose="020B0604020202020204" pitchFamily="34" charset="0"/>
              </a:rPr>
              <a:t>	</a:t>
            </a:r>
            <a:endParaRPr lang="nb-NO" altLang="nb-NO" dirty="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4191396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35608" y="274320"/>
            <a:ext cx="7498080" cy="1143000"/>
          </a:xfrm>
        </p:spPr>
        <p:txBody>
          <a:bodyPr anchor="ctr">
            <a:normAutofit/>
          </a:bodyPr>
          <a:lstStyle/>
          <a:p>
            <a:r>
              <a:rPr lang="nb-NO" dirty="0"/>
              <a:t>Tydelighet</a:t>
            </a:r>
          </a:p>
        </p:txBody>
      </p:sp>
      <p:sp>
        <p:nvSpPr>
          <p:cNvPr id="3" name="Plassholder for innhold 2"/>
          <p:cNvSpPr>
            <a:spLocks noGrp="1"/>
          </p:cNvSpPr>
          <p:nvPr>
            <p:ph sz="half" idx="1"/>
          </p:nvPr>
        </p:nvSpPr>
        <p:spPr>
          <a:xfrm>
            <a:off x="1435608" y="1524000"/>
            <a:ext cx="3657600" cy="4663440"/>
          </a:xfrm>
        </p:spPr>
        <p:txBody>
          <a:bodyPr wrap="square" anchor="t">
            <a:normAutofit/>
          </a:bodyPr>
          <a:lstStyle/>
          <a:p>
            <a:r>
              <a:rPr lang="nb-NO" sz="2600"/>
              <a:t>Ikke kommuniser om flere ting samtidig</a:t>
            </a:r>
          </a:p>
          <a:p>
            <a:r>
              <a:rPr lang="nb-NO" sz="2600"/>
              <a:t>Fremhev det vesentlige</a:t>
            </a:r>
          </a:p>
          <a:p>
            <a:r>
              <a:rPr lang="nb-NO" sz="2600"/>
              <a:t>Rett på sak</a:t>
            </a:r>
          </a:p>
          <a:p>
            <a:r>
              <a:rPr lang="nb-NO" sz="2600"/>
              <a:t>Unngå åpne eller vage ytringer – ingen «hint»</a:t>
            </a:r>
          </a:p>
          <a:p>
            <a:r>
              <a:rPr lang="nb-NO" sz="2600"/>
              <a:t>Unngå for mange valg</a:t>
            </a:r>
          </a:p>
          <a:p>
            <a:r>
              <a:rPr lang="nb-NO" sz="2600"/>
              <a:t>Ikke mas – Gi heller skriftlig/visuell støtte</a:t>
            </a:r>
          </a:p>
          <a:p>
            <a:endParaRPr lang="nb-NO" sz="2600"/>
          </a:p>
        </p:txBody>
      </p:sp>
      <p:pic>
        <p:nvPicPr>
          <p:cNvPr id="4" name="Bilde 3">
            <a:extLst>
              <a:ext uri="{FF2B5EF4-FFF2-40B4-BE49-F238E27FC236}">
                <a16:creationId xmlns:a16="http://schemas.microsoft.com/office/drawing/2014/main" id="{A6BD0479-622D-280D-6484-7273B3E5245F}"/>
              </a:ext>
            </a:extLst>
          </p:cNvPr>
          <p:cNvPicPr>
            <a:picLocks noChangeAspect="1"/>
          </p:cNvPicPr>
          <p:nvPr/>
        </p:nvPicPr>
        <p:blipFill>
          <a:blip r:embed="rId3"/>
          <a:stretch>
            <a:fillRect/>
          </a:stretch>
        </p:blipFill>
        <p:spPr>
          <a:xfrm>
            <a:off x="5276088" y="2477087"/>
            <a:ext cx="3657600" cy="2757266"/>
          </a:xfrm>
          <a:prstGeom prst="rect">
            <a:avLst/>
          </a:prstGeom>
          <a:noFill/>
        </p:spPr>
      </p:pic>
      <p:sp>
        <p:nvSpPr>
          <p:cNvPr id="9" name="Footer Placeholder 4">
            <a:extLst>
              <a:ext uri="{FF2B5EF4-FFF2-40B4-BE49-F238E27FC236}">
                <a16:creationId xmlns:a16="http://schemas.microsoft.com/office/drawing/2014/main" id="{AC61D859-86DD-EA11-BA68-7D775E31B803}"/>
              </a:ext>
            </a:extLst>
          </p:cNvPr>
          <p:cNvSpPr>
            <a:spLocks noGrp="1"/>
          </p:cNvSpPr>
          <p:nvPr>
            <p:ph type="ftr" sz="quarter" idx="10"/>
          </p:nvPr>
        </p:nvSpPr>
        <p:spPr>
          <a:xfrm>
            <a:off x="3635375" y="6305550"/>
            <a:ext cx="2520950" cy="476250"/>
          </a:xfrm>
        </p:spPr>
        <p:txBody>
          <a:bodyPr/>
          <a:lstStyle/>
          <a:p>
            <a:pPr>
              <a:spcAft>
                <a:spcPts val="600"/>
              </a:spcAft>
              <a:defRPr/>
            </a:pPr>
            <a:r>
              <a:rPr lang="nb-NO"/>
              <a:t>Aure - Averøy - Kristiansund - Smøla</a:t>
            </a:r>
          </a:p>
        </p:txBody>
      </p:sp>
    </p:spTree>
    <p:extLst>
      <p:ext uri="{BB962C8B-B14F-4D97-AF65-F5344CB8AC3E}">
        <p14:creationId xmlns:p14="http://schemas.microsoft.com/office/powerpoint/2010/main" val="2476932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Unngå kognitiv overbelastning</a:t>
            </a:r>
          </a:p>
        </p:txBody>
      </p:sp>
      <p:sp>
        <p:nvSpPr>
          <p:cNvPr id="3" name="Plassholder for innhold 2"/>
          <p:cNvSpPr>
            <a:spLocks noGrp="1"/>
          </p:cNvSpPr>
          <p:nvPr>
            <p:ph idx="1"/>
          </p:nvPr>
        </p:nvSpPr>
        <p:spPr/>
        <p:txBody>
          <a:bodyPr/>
          <a:lstStyle/>
          <a:p>
            <a:r>
              <a:rPr lang="nb-NO" dirty="0"/>
              <a:t>Skjermet arbeidsplass</a:t>
            </a:r>
          </a:p>
          <a:p>
            <a:r>
              <a:rPr lang="nb-NO" dirty="0"/>
              <a:t>Visualisere</a:t>
            </a:r>
          </a:p>
          <a:p>
            <a:r>
              <a:rPr lang="nb-NO" dirty="0"/>
              <a:t>Konkretisere oppgaver</a:t>
            </a:r>
          </a:p>
          <a:p>
            <a:r>
              <a:rPr lang="nb-NO" dirty="0"/>
              <a:t>Personlig gjøre oppgaver</a:t>
            </a:r>
          </a:p>
          <a:p>
            <a:r>
              <a:rPr lang="nb-NO" dirty="0"/>
              <a:t>Sikre gode overganger</a:t>
            </a:r>
          </a:p>
          <a:p>
            <a:r>
              <a:rPr lang="nb-NO" dirty="0"/>
              <a:t>Bruke øreklokker</a:t>
            </a:r>
          </a:p>
          <a:p>
            <a:endParaRPr lang="nb-NO" dirty="0"/>
          </a:p>
        </p:txBody>
      </p:sp>
    </p:spTree>
    <p:extLst>
      <p:ext uri="{BB962C8B-B14F-4D97-AF65-F5344CB8AC3E}">
        <p14:creationId xmlns:p14="http://schemas.microsoft.com/office/powerpoint/2010/main" val="27974163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Skap oversikt – gode planer</a:t>
            </a:r>
          </a:p>
        </p:txBody>
      </p:sp>
      <p:sp>
        <p:nvSpPr>
          <p:cNvPr id="3" name="Plassholder for innhold 2"/>
          <p:cNvSpPr>
            <a:spLocks noGrp="1"/>
          </p:cNvSpPr>
          <p:nvPr>
            <p:ph idx="1"/>
          </p:nvPr>
        </p:nvSpPr>
        <p:spPr/>
        <p:txBody>
          <a:bodyPr/>
          <a:lstStyle/>
          <a:p>
            <a:r>
              <a:rPr lang="nb-NO" dirty="0"/>
              <a:t>Oversikt og planer – overordnet struktur</a:t>
            </a:r>
          </a:p>
          <a:p>
            <a:r>
              <a:rPr lang="nb-NO" dirty="0"/>
              <a:t>Vite hva som skal gjøres</a:t>
            </a:r>
          </a:p>
          <a:p>
            <a:r>
              <a:rPr lang="nb-NO" dirty="0"/>
              <a:t>Vite hva som forventes – konkrete mål</a:t>
            </a:r>
          </a:p>
          <a:p>
            <a:r>
              <a:rPr lang="nb-NO" dirty="0"/>
              <a:t>Vite på forhånd hva som er viktig</a:t>
            </a:r>
          </a:p>
          <a:p>
            <a:r>
              <a:rPr lang="nb-NO" dirty="0"/>
              <a:t>Konkrete prosedyrer – detaljstruktur</a:t>
            </a:r>
          </a:p>
          <a:p>
            <a:r>
              <a:rPr lang="nb-NO" dirty="0"/>
              <a:t>Oppskrifter</a:t>
            </a:r>
          </a:p>
          <a:p>
            <a:r>
              <a:rPr lang="nb-NO" dirty="0"/>
              <a:t>Overlevelsesguide</a:t>
            </a:r>
          </a:p>
          <a:p>
            <a:endParaRPr lang="nb-NO" dirty="0"/>
          </a:p>
        </p:txBody>
      </p:sp>
    </p:spTree>
    <p:extLst>
      <p:ext uri="{BB962C8B-B14F-4D97-AF65-F5344CB8AC3E}">
        <p14:creationId xmlns:p14="http://schemas.microsoft.com/office/powerpoint/2010/main" val="2070569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Autismespekterforstyrrelse</a:t>
            </a:r>
          </a:p>
        </p:txBody>
      </p:sp>
      <p:sp>
        <p:nvSpPr>
          <p:cNvPr id="3" name="Plassholder for innhold 2"/>
          <p:cNvSpPr>
            <a:spLocks noGrp="1"/>
          </p:cNvSpPr>
          <p:nvPr>
            <p:ph idx="1"/>
          </p:nvPr>
        </p:nvSpPr>
        <p:spPr/>
        <p:txBody>
          <a:bodyPr/>
          <a:lstStyle/>
          <a:p>
            <a:r>
              <a:rPr lang="nb-NO" sz="2400" dirty="0">
                <a:latin typeface="Gill Sans MT" panose="020B0502020104020203" pitchFamily="34" charset="0"/>
                <a:cs typeface="Arial" panose="020B0604020202020204" pitchFamily="34" charset="0"/>
              </a:rPr>
              <a:t>Unngå situasjoner som skaper sensorisk overstimulering – før læring av sosiale ferdigheter. </a:t>
            </a:r>
          </a:p>
          <a:p>
            <a:r>
              <a:rPr lang="nb-NO" sz="2400" dirty="0">
                <a:latin typeface="Gill Sans MT" panose="020B0502020104020203" pitchFamily="34" charset="0"/>
                <a:cs typeface="Arial" panose="020B0604020202020204" pitchFamily="34" charset="0"/>
              </a:rPr>
              <a:t>De trenger ofte å ha kjente personer rundt seg som kan forklare og bistå dem når situasjoner blir vanskelig – en «tolk»/støtteperson</a:t>
            </a:r>
          </a:p>
          <a:p>
            <a:r>
              <a:rPr lang="nb-NO" sz="2400" dirty="0">
                <a:latin typeface="Gill Sans MT" panose="020B0502020104020203" pitchFamily="34" charset="0"/>
                <a:cs typeface="Arial" panose="020B0604020202020204" pitchFamily="34" charset="0"/>
              </a:rPr>
              <a:t>Bruk av kommunikasjonsstøtte som sosial historier, pluss/minus - skjema, </a:t>
            </a:r>
            <a:r>
              <a:rPr kumimoji="0" lang="nb-NO"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Arial" panose="020B0604020202020204" pitchFamily="34" charset="0"/>
              </a:rPr>
              <a:t>«tegneseriesamtaler», </a:t>
            </a:r>
            <a:r>
              <a:rPr lang="nb-NO" sz="2400" dirty="0">
                <a:latin typeface="Gill Sans MT" panose="020B0502020104020203" pitchFamily="34" charset="0"/>
                <a:cs typeface="Arial" panose="020B0604020202020204" pitchFamily="34" charset="0"/>
              </a:rPr>
              <a:t>tilpasset kommunikasjonsstil (ASK eller </a:t>
            </a:r>
            <a:r>
              <a:rPr lang="nb-NO" sz="2400" dirty="0" err="1">
                <a:latin typeface="Gill Sans MT" panose="020B0502020104020203" pitchFamily="34" charset="0"/>
                <a:cs typeface="Arial" panose="020B0604020202020204" pitchFamily="34" charset="0"/>
              </a:rPr>
              <a:t>InPrint</a:t>
            </a:r>
            <a:r>
              <a:rPr lang="nb-NO" sz="2400" dirty="0">
                <a:latin typeface="Gill Sans MT" panose="020B0502020104020203" pitchFamily="34" charset="0"/>
                <a:cs typeface="Arial" panose="020B0604020202020204" pitchFamily="34" charset="0"/>
              </a:rPr>
              <a:t> 3)</a:t>
            </a:r>
          </a:p>
          <a:p>
            <a:r>
              <a:rPr lang="nb-NO" sz="2400" dirty="0">
                <a:latin typeface="Gill Sans MT" panose="020B0502020104020203" pitchFamily="34" charset="0"/>
                <a:cs typeface="Arial" panose="020B0604020202020204" pitchFamily="34" charset="0"/>
              </a:rPr>
              <a:t>Trening i sosiale ferdigheter gjennom tilrettelagte situasjoner med kommunikasjon og samspill ved hjelp av videoer, dataspill osv.</a:t>
            </a:r>
          </a:p>
        </p:txBody>
      </p:sp>
      <p:sp>
        <p:nvSpPr>
          <p:cNvPr id="4" name="Plassholder for bunntekst 3"/>
          <p:cNvSpPr>
            <a:spLocks noGrp="1"/>
          </p:cNvSpPr>
          <p:nvPr>
            <p:ph type="ftr" sz="quarter" idx="10"/>
          </p:nvPr>
        </p:nvSpPr>
        <p:spPr/>
        <p:txBody>
          <a:bodyPr/>
          <a:lstStyle/>
          <a:p>
            <a:pPr>
              <a:defRPr/>
            </a:pPr>
            <a:r>
              <a:rPr lang="nb-NO"/>
              <a:t>Aure - Averøy - Kristiansund - Smøla</a:t>
            </a:r>
          </a:p>
        </p:txBody>
      </p:sp>
    </p:spTree>
    <p:extLst>
      <p:ext uri="{BB962C8B-B14F-4D97-AF65-F5344CB8AC3E}">
        <p14:creationId xmlns:p14="http://schemas.microsoft.com/office/powerpoint/2010/main" val="529243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Autismespekterforstyrrelse</a:t>
            </a:r>
          </a:p>
        </p:txBody>
      </p:sp>
      <p:sp>
        <p:nvSpPr>
          <p:cNvPr id="3" name="Plassholder for innhold 2"/>
          <p:cNvSpPr>
            <a:spLocks noGrp="1"/>
          </p:cNvSpPr>
          <p:nvPr>
            <p:ph idx="1"/>
          </p:nvPr>
        </p:nvSpPr>
        <p:spPr/>
        <p:txBody>
          <a:bodyPr/>
          <a:lstStyle/>
          <a:p>
            <a:pPr marL="82550" indent="0">
              <a:buNone/>
            </a:pPr>
            <a:r>
              <a:rPr lang="nb-NO" dirty="0"/>
              <a:t>Tilrettelegging i skolen</a:t>
            </a:r>
          </a:p>
          <a:p>
            <a:pPr marL="82550" indent="0">
              <a:buNone/>
            </a:pPr>
            <a:endParaRPr lang="nb-NO" sz="2400" dirty="0"/>
          </a:p>
          <a:p>
            <a:pPr marL="82550" indent="0">
              <a:buNone/>
            </a:pPr>
            <a:r>
              <a:rPr lang="nb-NO" sz="2400" dirty="0"/>
              <a:t>Innhold i planer:</a:t>
            </a:r>
            <a:endParaRPr lang="nb-NO" dirty="0"/>
          </a:p>
          <a:p>
            <a:pPr>
              <a:buFont typeface="Wingdings" panose="05000000000000000000" pitchFamily="2" charset="2"/>
              <a:buChar char="ü"/>
            </a:pPr>
            <a:r>
              <a:rPr lang="nb-NO" sz="2000" dirty="0"/>
              <a:t>Hva skal skje?</a:t>
            </a:r>
          </a:p>
          <a:p>
            <a:pPr>
              <a:buFont typeface="Wingdings" panose="05000000000000000000" pitchFamily="2" charset="2"/>
              <a:buChar char="ü"/>
            </a:pPr>
            <a:r>
              <a:rPr lang="nb-NO" sz="2000" dirty="0"/>
              <a:t>Hva skal </a:t>
            </a:r>
            <a:r>
              <a:rPr lang="nb-NO" sz="2000" i="1" dirty="0"/>
              <a:t>jeg</a:t>
            </a:r>
            <a:r>
              <a:rPr lang="nb-NO" sz="2000" dirty="0"/>
              <a:t> gjøre</a:t>
            </a:r>
          </a:p>
          <a:p>
            <a:pPr>
              <a:buFont typeface="Wingdings" panose="05000000000000000000" pitchFamily="2" charset="2"/>
              <a:buChar char="ü"/>
            </a:pPr>
            <a:r>
              <a:rPr lang="nb-NO" sz="2000" dirty="0"/>
              <a:t>Hvordan skal jeg gjøre det</a:t>
            </a:r>
          </a:p>
          <a:p>
            <a:pPr>
              <a:buFont typeface="Wingdings" panose="05000000000000000000" pitchFamily="2" charset="2"/>
              <a:buChar char="ü"/>
            </a:pPr>
            <a:r>
              <a:rPr lang="nb-NO" sz="2000" dirty="0"/>
              <a:t>Hvor skal det skje</a:t>
            </a:r>
          </a:p>
          <a:p>
            <a:pPr>
              <a:buFont typeface="Wingdings" panose="05000000000000000000" pitchFamily="2" charset="2"/>
              <a:buChar char="ü"/>
            </a:pPr>
            <a:r>
              <a:rPr lang="nb-NO" sz="2000" dirty="0"/>
              <a:t>Hvem skal være der</a:t>
            </a:r>
          </a:p>
          <a:p>
            <a:pPr>
              <a:buFont typeface="Wingdings" panose="05000000000000000000" pitchFamily="2" charset="2"/>
              <a:buChar char="ü"/>
            </a:pPr>
            <a:r>
              <a:rPr lang="nb-NO" sz="2000" dirty="0"/>
              <a:t>Når begynner det</a:t>
            </a:r>
          </a:p>
          <a:p>
            <a:pPr>
              <a:buFont typeface="Wingdings" panose="05000000000000000000" pitchFamily="2" charset="2"/>
              <a:buChar char="ü"/>
            </a:pPr>
            <a:r>
              <a:rPr lang="nb-NO" sz="2000" dirty="0"/>
              <a:t>Når er det ferdig</a:t>
            </a:r>
          </a:p>
          <a:p>
            <a:pPr>
              <a:buFont typeface="Wingdings" panose="05000000000000000000" pitchFamily="2" charset="2"/>
              <a:buChar char="ü"/>
            </a:pPr>
            <a:r>
              <a:rPr lang="nb-NO" sz="2000" dirty="0"/>
              <a:t>Hva skal jeg etterpå</a:t>
            </a:r>
          </a:p>
        </p:txBody>
      </p:sp>
      <p:sp>
        <p:nvSpPr>
          <p:cNvPr id="4" name="Plassholder for bunntekst 3"/>
          <p:cNvSpPr>
            <a:spLocks noGrp="1"/>
          </p:cNvSpPr>
          <p:nvPr>
            <p:ph type="ftr" sz="quarter" idx="10"/>
          </p:nvPr>
        </p:nvSpPr>
        <p:spPr/>
        <p:txBody>
          <a:bodyPr/>
          <a:lstStyle/>
          <a:p>
            <a:pPr>
              <a:defRPr/>
            </a:pPr>
            <a:r>
              <a:rPr lang="nb-NO"/>
              <a:t>Aure - Averøy - Kristiansund - Smøla</a:t>
            </a:r>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4775" y="2132856"/>
            <a:ext cx="3039614" cy="3839480"/>
          </a:xfrm>
          <a:prstGeom prst="rect">
            <a:avLst/>
          </a:prstGeom>
          <a:solidFill>
            <a:schemeClr val="accent2">
              <a:lumMod val="60000"/>
              <a:lumOff val="40000"/>
            </a:schemeClr>
          </a:solidFill>
          <a:ln>
            <a:solidFill>
              <a:schemeClr val="accent4">
                <a:lumMod val="75000"/>
              </a:schemeClr>
            </a:solidFill>
          </a:ln>
        </p:spPr>
      </p:pic>
    </p:spTree>
    <p:extLst>
      <p:ext uri="{BB962C8B-B14F-4D97-AF65-F5344CB8AC3E}">
        <p14:creationId xmlns:p14="http://schemas.microsoft.com/office/powerpoint/2010/main" val="3537689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35608" y="274320"/>
            <a:ext cx="7498080" cy="1740426"/>
          </a:xfrm>
        </p:spPr>
        <p:txBody>
          <a:bodyPr/>
          <a:lstStyle/>
          <a:p>
            <a:r>
              <a:rPr lang="nb-NO" dirty="0"/>
              <a:t>Autismespekterforstyrrelse</a:t>
            </a:r>
            <a:br>
              <a:rPr lang="nb-NO" dirty="0"/>
            </a:br>
            <a:r>
              <a:rPr lang="nb-NO" sz="2800" dirty="0"/>
              <a:t>-  lære gjennom belønning</a:t>
            </a:r>
          </a:p>
        </p:txBody>
      </p:sp>
      <p:sp>
        <p:nvSpPr>
          <p:cNvPr id="3" name="Plassholder for innhold 2"/>
          <p:cNvSpPr>
            <a:spLocks noGrp="1"/>
          </p:cNvSpPr>
          <p:nvPr>
            <p:ph sz="half" idx="1"/>
          </p:nvPr>
        </p:nvSpPr>
        <p:spPr>
          <a:xfrm>
            <a:off x="1435608" y="2564904"/>
            <a:ext cx="3657600" cy="3622536"/>
          </a:xfrm>
        </p:spPr>
        <p:txBody>
          <a:bodyPr>
            <a:normAutofit lnSpcReduction="10000"/>
          </a:bodyPr>
          <a:lstStyle/>
          <a:p>
            <a:r>
              <a:rPr lang="nb-NO" dirty="0"/>
              <a:t>Tegnøkonomi – et sparesystem</a:t>
            </a:r>
          </a:p>
          <a:p>
            <a:r>
              <a:rPr lang="nb-NO" dirty="0"/>
              <a:t>Brikker, penger, kryss, klinkekuler osv.</a:t>
            </a:r>
          </a:p>
          <a:p>
            <a:r>
              <a:rPr lang="nb-NO" dirty="0"/>
              <a:t>Barnet/ ungdommen kan følge med på hvor lenge det er igjen til målet</a:t>
            </a:r>
          </a:p>
        </p:txBody>
      </p:sp>
      <p:sp>
        <p:nvSpPr>
          <p:cNvPr id="7" name="Plassholder for bunntekst 6"/>
          <p:cNvSpPr>
            <a:spLocks noGrp="1"/>
          </p:cNvSpPr>
          <p:nvPr>
            <p:ph type="ftr" sz="quarter" idx="11"/>
          </p:nvPr>
        </p:nvSpPr>
        <p:spPr>
          <a:xfrm>
            <a:off x="4211960" y="6305550"/>
            <a:ext cx="4859015" cy="476250"/>
          </a:xfrm>
        </p:spPr>
        <p:txBody>
          <a:bodyPr/>
          <a:lstStyle/>
          <a:p>
            <a:endParaRPr lang="nb-NO" dirty="0"/>
          </a:p>
        </p:txBody>
      </p:sp>
      <p:pic>
        <p:nvPicPr>
          <p:cNvPr id="5" name="Plassholder for innhold 4">
            <a:extLst>
              <a:ext uri="{FF2B5EF4-FFF2-40B4-BE49-F238E27FC236}">
                <a16:creationId xmlns:a16="http://schemas.microsoft.com/office/drawing/2014/main" id="{F765571F-7A4A-17BB-8B2C-374A2B6CF20D}"/>
              </a:ext>
            </a:extLst>
          </p:cNvPr>
          <p:cNvPicPr>
            <a:picLocks noGrp="1" noChangeAspect="1"/>
          </p:cNvPicPr>
          <p:nvPr>
            <p:ph sz="half" idx="2"/>
          </p:nvPr>
        </p:nvPicPr>
        <p:blipFill>
          <a:blip r:embed="rId3"/>
          <a:stretch>
            <a:fillRect/>
          </a:stretch>
        </p:blipFill>
        <p:spPr>
          <a:xfrm>
            <a:off x="5276850" y="2810174"/>
            <a:ext cx="3657600" cy="2091726"/>
          </a:xfrm>
          <a:prstGeom prst="rect">
            <a:avLst/>
          </a:prstGeom>
        </p:spPr>
      </p:pic>
    </p:spTree>
    <p:extLst>
      <p:ext uri="{BB962C8B-B14F-4D97-AF65-F5344CB8AC3E}">
        <p14:creationId xmlns:p14="http://schemas.microsoft.com/office/powerpoint/2010/main" val="30445925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35608" y="274319"/>
            <a:ext cx="7498080" cy="1930931"/>
          </a:xfrm>
        </p:spPr>
        <p:txBody>
          <a:bodyPr/>
          <a:lstStyle/>
          <a:p>
            <a:r>
              <a:rPr lang="nb-NO" dirty="0"/>
              <a:t>Autismespekterforstyrrelse</a:t>
            </a:r>
            <a:br>
              <a:rPr lang="nb-NO" dirty="0"/>
            </a:br>
            <a:r>
              <a:rPr lang="nb-NO" sz="2800" dirty="0"/>
              <a:t>- tegnøkonomi</a:t>
            </a:r>
            <a:endParaRPr lang="nb-NO" dirty="0"/>
          </a:p>
        </p:txBody>
      </p:sp>
      <p:sp>
        <p:nvSpPr>
          <p:cNvPr id="4" name="Plassholder for innhold 3"/>
          <p:cNvSpPr>
            <a:spLocks noGrp="1"/>
          </p:cNvSpPr>
          <p:nvPr>
            <p:ph sz="half" idx="1"/>
          </p:nvPr>
        </p:nvSpPr>
        <p:spPr>
          <a:xfrm>
            <a:off x="1435608" y="2205250"/>
            <a:ext cx="3657600" cy="3982190"/>
          </a:xfrm>
        </p:spPr>
        <p:txBody>
          <a:bodyPr/>
          <a:lstStyle/>
          <a:p>
            <a:r>
              <a:rPr lang="nb-NO" dirty="0"/>
              <a:t>De kan glede seg over noe som ligger frem i tid</a:t>
            </a:r>
          </a:p>
          <a:p>
            <a:r>
              <a:rPr lang="nb-NO" dirty="0"/>
              <a:t>Dette øker motivasjon hvis det som ligger i enden er noe de gjerne vil ha/gjøre</a:t>
            </a:r>
          </a:p>
        </p:txBody>
      </p:sp>
      <p:pic>
        <p:nvPicPr>
          <p:cNvPr id="6" name="Plassholder for innhold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84648" y="2205251"/>
            <a:ext cx="3816424" cy="3312368"/>
          </a:xfrm>
        </p:spPr>
      </p:pic>
      <p:sp>
        <p:nvSpPr>
          <p:cNvPr id="7" name="Plassholder for bunntekst 6"/>
          <p:cNvSpPr>
            <a:spLocks noGrp="1"/>
          </p:cNvSpPr>
          <p:nvPr>
            <p:ph type="ftr" sz="quarter" idx="11"/>
          </p:nvPr>
        </p:nvSpPr>
        <p:spPr>
          <a:xfrm>
            <a:off x="1763688" y="6305550"/>
            <a:ext cx="7307287" cy="476250"/>
          </a:xfrm>
        </p:spPr>
        <p:txBody>
          <a:bodyPr/>
          <a:lstStyle/>
          <a:p>
            <a:endParaRPr lang="nb-NO" dirty="0"/>
          </a:p>
        </p:txBody>
      </p:sp>
    </p:spTree>
    <p:extLst>
      <p:ext uri="{BB962C8B-B14F-4D97-AF65-F5344CB8AC3E}">
        <p14:creationId xmlns:p14="http://schemas.microsoft.com/office/powerpoint/2010/main" val="4110680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altLang="nb-NO" dirty="0"/>
              <a:t>Sosiale historier</a:t>
            </a:r>
            <a:endParaRPr lang="nb-NO" dirty="0"/>
          </a:p>
        </p:txBody>
      </p:sp>
      <p:sp>
        <p:nvSpPr>
          <p:cNvPr id="6" name="Plassholder for innhold 5"/>
          <p:cNvSpPr>
            <a:spLocks noGrp="1"/>
          </p:cNvSpPr>
          <p:nvPr>
            <p:ph idx="1"/>
          </p:nvPr>
        </p:nvSpPr>
        <p:spPr/>
        <p:txBody>
          <a:bodyPr/>
          <a:lstStyle/>
          <a:p>
            <a:pPr>
              <a:buNone/>
            </a:pPr>
            <a:r>
              <a:rPr lang="nb-NO" altLang="nb-NO" dirty="0"/>
              <a:t>Metode for å øke sosial kompetanse </a:t>
            </a:r>
          </a:p>
          <a:p>
            <a:r>
              <a:rPr lang="nb-NO" altLang="nb-NO" dirty="0"/>
              <a:t>Består av korte fortellinger som beskriver dagligdagse og problematiske situasjoner</a:t>
            </a:r>
          </a:p>
          <a:p>
            <a:r>
              <a:rPr lang="nb-NO" altLang="nb-NO" dirty="0"/>
              <a:t>Gir hjelp til å forstå sosiale sammenhenger, gir info om hva som skjer, hvorfor og hvem som er involvert</a:t>
            </a:r>
          </a:p>
          <a:p>
            <a:r>
              <a:rPr lang="nb-NO" altLang="nb-NO" dirty="0"/>
              <a:t>Gir forslag til passende atferd</a:t>
            </a:r>
          </a:p>
          <a:p>
            <a:r>
              <a:rPr lang="nb-NO" altLang="nb-NO" dirty="0"/>
              <a:t>Visuelt hjelpemiddel, kan kombineres med bilder, video etc.</a:t>
            </a:r>
          </a:p>
        </p:txBody>
      </p:sp>
    </p:spTree>
    <p:extLst>
      <p:ext uri="{BB962C8B-B14F-4D97-AF65-F5344CB8AC3E}">
        <p14:creationId xmlns:p14="http://schemas.microsoft.com/office/powerpoint/2010/main" val="1418054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dirty="0"/>
              <a:t>Når brukes sosiale historier</a:t>
            </a:r>
            <a:endParaRPr lang="nb-NO" dirty="0"/>
          </a:p>
        </p:txBody>
      </p:sp>
      <p:sp>
        <p:nvSpPr>
          <p:cNvPr id="3" name="Plassholder for innhold 2"/>
          <p:cNvSpPr>
            <a:spLocks noGrp="1"/>
          </p:cNvSpPr>
          <p:nvPr>
            <p:ph idx="1"/>
          </p:nvPr>
        </p:nvSpPr>
        <p:spPr/>
        <p:txBody>
          <a:bodyPr/>
          <a:lstStyle/>
          <a:p>
            <a:r>
              <a:rPr lang="nb-NO" altLang="nb-NO" dirty="0"/>
              <a:t>Ved vanskelige situasjoner</a:t>
            </a:r>
          </a:p>
          <a:p>
            <a:r>
              <a:rPr lang="nb-NO" altLang="nb-NO" dirty="0"/>
              <a:t>Ved læring av nye ferdigheter</a:t>
            </a:r>
          </a:p>
          <a:p>
            <a:r>
              <a:rPr lang="nb-NO" altLang="nb-NO" dirty="0"/>
              <a:t>Forberede framtidige hendelser</a:t>
            </a:r>
          </a:p>
          <a:p>
            <a:r>
              <a:rPr lang="nb-NO" altLang="nb-NO" dirty="0"/>
              <a:t>Lære nye rutiner og takle forandring i rutiner</a:t>
            </a:r>
          </a:p>
          <a:p>
            <a:r>
              <a:rPr lang="nb-NO" altLang="nb-NO" dirty="0"/>
              <a:t>Problematferd</a:t>
            </a:r>
          </a:p>
          <a:p>
            <a:pPr>
              <a:buNone/>
            </a:pPr>
            <a:r>
              <a:rPr lang="nb-NO" altLang="nb-NO" dirty="0"/>
              <a:t>Eks: å lytte, å stå i kø, hva kan vi snakke om i friminutter, å prøve ny mat, når det skjer endring i timeplanen, </a:t>
            </a:r>
          </a:p>
          <a:p>
            <a:endParaRPr lang="nb-NO" dirty="0"/>
          </a:p>
        </p:txBody>
      </p:sp>
    </p:spTree>
    <p:extLst>
      <p:ext uri="{BB962C8B-B14F-4D97-AF65-F5344CB8AC3E}">
        <p14:creationId xmlns:p14="http://schemas.microsoft.com/office/powerpoint/2010/main" val="23231972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dirty="0"/>
              <a:t>Eksempel på en sosial historie</a:t>
            </a:r>
            <a:endParaRPr lang="nb-NO" dirty="0"/>
          </a:p>
        </p:txBody>
      </p:sp>
      <p:sp>
        <p:nvSpPr>
          <p:cNvPr id="3" name="Plassholder for innhold 2"/>
          <p:cNvSpPr>
            <a:spLocks noGrp="1"/>
          </p:cNvSpPr>
          <p:nvPr>
            <p:ph idx="1"/>
          </p:nvPr>
        </p:nvSpPr>
        <p:spPr/>
        <p:txBody>
          <a:bodyPr/>
          <a:lstStyle/>
          <a:p>
            <a:pPr>
              <a:lnSpc>
                <a:spcPct val="80000"/>
              </a:lnSpc>
              <a:buNone/>
            </a:pPr>
            <a:r>
              <a:rPr lang="nb-NO" altLang="nb-NO" sz="2000" dirty="0"/>
              <a:t>Å PRØVE NY MAT</a:t>
            </a:r>
          </a:p>
          <a:p>
            <a:pPr>
              <a:lnSpc>
                <a:spcPct val="80000"/>
              </a:lnSpc>
              <a:buNone/>
            </a:pPr>
            <a:r>
              <a:rPr lang="nb-NO" altLang="nb-NO" sz="2000" dirty="0"/>
              <a:t>    Når jeg skal spise, kan det av og til stå en ny type mat på bordet som jeg ikke har prøvd før. Jeg vet ikke hvordan den smaker uten at jeg har smakt litt på den. </a:t>
            </a:r>
          </a:p>
          <a:p>
            <a:pPr>
              <a:lnSpc>
                <a:spcPct val="80000"/>
              </a:lnSpc>
              <a:buNone/>
            </a:pPr>
            <a:r>
              <a:rPr lang="nb-NO" altLang="nb-NO" sz="2000" dirty="0"/>
              <a:t>   Hvis noen spør meg om å prøve ny mat, vil jeg prøve å finne ut om jeg liker den.</a:t>
            </a:r>
          </a:p>
          <a:p>
            <a:pPr>
              <a:lnSpc>
                <a:spcPct val="80000"/>
              </a:lnSpc>
              <a:buNone/>
            </a:pPr>
            <a:r>
              <a:rPr lang="nb-NO" altLang="nb-NO" sz="2000" dirty="0"/>
              <a:t>   Hvis jeg liker maten, kan jeg be om å få mer.</a:t>
            </a:r>
          </a:p>
          <a:p>
            <a:pPr>
              <a:lnSpc>
                <a:spcPct val="80000"/>
              </a:lnSpc>
              <a:buNone/>
            </a:pPr>
            <a:r>
              <a:rPr lang="nb-NO" altLang="nb-NO" sz="2000" dirty="0"/>
              <a:t>   Hvis jeg ikke liker den, kan jeg si ”nei takk” og jeg trenger ikke spise mer av den.</a:t>
            </a:r>
          </a:p>
          <a:p>
            <a:pPr>
              <a:lnSpc>
                <a:spcPct val="80000"/>
              </a:lnSpc>
              <a:buNone/>
            </a:pPr>
            <a:r>
              <a:rPr lang="nb-NO" altLang="nb-NO" sz="2000" dirty="0"/>
              <a:t>    Jeg vil prøve å smake på ny mat før jeg sier at jeg ikke liker den.</a:t>
            </a:r>
          </a:p>
          <a:p>
            <a:endParaRPr lang="nb-NO" sz="2000" dirty="0"/>
          </a:p>
        </p:txBody>
      </p:sp>
    </p:spTree>
    <p:extLst>
      <p:ext uri="{BB962C8B-B14F-4D97-AF65-F5344CB8AC3E}">
        <p14:creationId xmlns:p14="http://schemas.microsoft.com/office/powerpoint/2010/main" val="3968211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Autismespekterforstyrrelse</a:t>
            </a:r>
          </a:p>
        </p:txBody>
      </p:sp>
      <p:sp>
        <p:nvSpPr>
          <p:cNvPr id="3" name="Plassholder for innhold 2"/>
          <p:cNvSpPr>
            <a:spLocks noGrp="1"/>
          </p:cNvSpPr>
          <p:nvPr>
            <p:ph idx="1"/>
          </p:nvPr>
        </p:nvSpPr>
        <p:spPr/>
        <p:txBody>
          <a:bodyPr/>
          <a:lstStyle/>
          <a:p>
            <a:pPr marL="82550" indent="0">
              <a:buNone/>
            </a:pPr>
            <a:r>
              <a:rPr lang="nb-NO" sz="2800" dirty="0"/>
              <a:t>Autismespekteret omfatter flere ulike diagnoser som er beslektet med hverandre.</a:t>
            </a:r>
          </a:p>
          <a:p>
            <a:pPr marL="82550" indent="0">
              <a:buNone/>
            </a:pPr>
            <a:r>
              <a:rPr lang="nb-NO" sz="1600" b="1" dirty="0"/>
              <a:t>Nåværende diagnoser (ICD-10): </a:t>
            </a:r>
          </a:p>
          <a:p>
            <a:r>
              <a:rPr lang="nb-NO" sz="1600" dirty="0"/>
              <a:t>Barneautisme</a:t>
            </a:r>
          </a:p>
          <a:p>
            <a:r>
              <a:rPr lang="nb-NO" sz="1600" dirty="0" err="1"/>
              <a:t>Asperger</a:t>
            </a:r>
            <a:r>
              <a:rPr lang="nb-NO" sz="1600" dirty="0"/>
              <a:t> syndrom</a:t>
            </a:r>
          </a:p>
          <a:p>
            <a:r>
              <a:rPr lang="nb-NO" sz="1600" dirty="0"/>
              <a:t>Atypisk autisme</a:t>
            </a:r>
          </a:p>
          <a:p>
            <a:r>
              <a:rPr lang="nb-NO" sz="1600" dirty="0"/>
              <a:t>Uspesifisert gjennomgripende utviklingsforstyrrelse</a:t>
            </a:r>
          </a:p>
          <a:p>
            <a:pPr marL="82550" indent="0">
              <a:buNone/>
            </a:pPr>
            <a:r>
              <a:rPr lang="nb-NO" sz="1600" b="1" dirty="0"/>
              <a:t>Nye diagnoser som snart trår i kraft (ICD – 11): </a:t>
            </a:r>
          </a:p>
          <a:p>
            <a:r>
              <a:rPr lang="nb-NO" sz="1600" dirty="0"/>
              <a:t>Uspesifisert autisme</a:t>
            </a:r>
          </a:p>
          <a:p>
            <a:r>
              <a:rPr lang="nb-NO" sz="1600" dirty="0"/>
              <a:t>Autisme med psykisk utviklingshemming og svekket funksjonelt språk</a:t>
            </a:r>
          </a:p>
          <a:p>
            <a:r>
              <a:rPr lang="nb-NO" sz="1600" dirty="0"/>
              <a:t>Autisme med normal kognitive evner med svekket funksjonelt språk</a:t>
            </a:r>
          </a:p>
          <a:p>
            <a:r>
              <a:rPr lang="nb-NO" sz="1600" dirty="0"/>
              <a:t>Autisme med normale kognitive evner og uten svekket funksjonelt språk</a:t>
            </a:r>
          </a:p>
          <a:p>
            <a:pPr marL="82550" indent="0">
              <a:buNone/>
            </a:pPr>
            <a:endParaRPr lang="nb-NO" sz="1600" dirty="0"/>
          </a:p>
          <a:p>
            <a:pPr marL="82550" indent="0">
              <a:buNone/>
            </a:pPr>
            <a:endParaRPr lang="nb-NO" dirty="0"/>
          </a:p>
        </p:txBody>
      </p:sp>
      <p:sp>
        <p:nvSpPr>
          <p:cNvPr id="4" name="Plassholder for bunntekst 3"/>
          <p:cNvSpPr>
            <a:spLocks noGrp="1"/>
          </p:cNvSpPr>
          <p:nvPr>
            <p:ph type="ftr" sz="quarter" idx="10"/>
          </p:nvPr>
        </p:nvSpPr>
        <p:spPr/>
        <p:txBody>
          <a:bodyPr/>
          <a:lstStyle/>
          <a:p>
            <a:pPr>
              <a:defRPr/>
            </a:pPr>
            <a:r>
              <a:rPr lang="nb-NO"/>
              <a:t>Aure - Averøy - Kristiansund - Smøla</a:t>
            </a:r>
          </a:p>
        </p:txBody>
      </p:sp>
    </p:spTree>
    <p:extLst>
      <p:ext uri="{BB962C8B-B14F-4D97-AF65-F5344CB8AC3E}">
        <p14:creationId xmlns:p14="http://schemas.microsoft.com/office/powerpoint/2010/main" val="9156069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dirty="0"/>
              <a:t>Pluss / minus skjema</a:t>
            </a:r>
            <a:endParaRPr lang="nb-NO" dirty="0"/>
          </a:p>
        </p:txBody>
      </p:sp>
      <p:sp>
        <p:nvSpPr>
          <p:cNvPr id="3" name="Plassholder for innhold 2"/>
          <p:cNvSpPr>
            <a:spLocks noGrp="1"/>
          </p:cNvSpPr>
          <p:nvPr>
            <p:ph idx="1"/>
          </p:nvPr>
        </p:nvSpPr>
        <p:spPr/>
        <p:txBody>
          <a:bodyPr/>
          <a:lstStyle/>
          <a:p>
            <a:r>
              <a:rPr lang="nb-NO" altLang="nb-NO" dirty="0"/>
              <a:t>Konkret redskap for å få barn til å sette ord på følelser som redd, sint, etc.</a:t>
            </a:r>
          </a:p>
          <a:p>
            <a:r>
              <a:rPr lang="nb-NO" altLang="nb-NO" dirty="0"/>
              <a:t>Redskap til å kartlegge det barnet liker/ikke liker</a:t>
            </a:r>
          </a:p>
          <a:p>
            <a:r>
              <a:rPr lang="nb-NO" altLang="nb-NO" dirty="0"/>
              <a:t>Få fram sterke og svake sider</a:t>
            </a:r>
          </a:p>
          <a:p>
            <a:r>
              <a:rPr lang="nb-NO" altLang="nb-NO" dirty="0"/>
              <a:t>Bruker den visuelle styrkesiden hos barnet</a:t>
            </a:r>
          </a:p>
        </p:txBody>
      </p:sp>
    </p:spTree>
    <p:extLst>
      <p:ext uri="{BB962C8B-B14F-4D97-AF65-F5344CB8AC3E}">
        <p14:creationId xmlns:p14="http://schemas.microsoft.com/office/powerpoint/2010/main" val="2116078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Eks på bruk av pluss/minus-skjema</a:t>
            </a:r>
            <a:br>
              <a:rPr lang="nb-NO" dirty="0"/>
            </a:br>
            <a:r>
              <a:rPr lang="nb-NO" dirty="0"/>
              <a:t>Vil ikke på skolen</a:t>
            </a:r>
          </a:p>
        </p:txBody>
      </p:sp>
      <p:graphicFrame>
        <p:nvGraphicFramePr>
          <p:cNvPr id="9" name="Tabell 9">
            <a:extLst>
              <a:ext uri="{FF2B5EF4-FFF2-40B4-BE49-F238E27FC236}">
                <a16:creationId xmlns:a16="http://schemas.microsoft.com/office/drawing/2014/main" id="{E94A2B77-2E2F-42AA-A5B4-339999BEDE4D}"/>
              </a:ext>
            </a:extLst>
          </p:cNvPr>
          <p:cNvGraphicFramePr>
            <a:graphicFrameLocks noGrp="1"/>
          </p:cNvGraphicFramePr>
          <p:nvPr>
            <p:ph idx="1"/>
            <p:extLst>
              <p:ext uri="{D42A27DB-BD31-4B8C-83A1-F6EECF244321}">
                <p14:modId xmlns:p14="http://schemas.microsoft.com/office/powerpoint/2010/main" val="2329252960"/>
              </p:ext>
            </p:extLst>
          </p:nvPr>
        </p:nvGraphicFramePr>
        <p:xfrm>
          <a:off x="628650" y="1825625"/>
          <a:ext cx="7886700" cy="14833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1704695059"/>
                    </a:ext>
                  </a:extLst>
                </a:gridCol>
                <a:gridCol w="3943350">
                  <a:extLst>
                    <a:ext uri="{9D8B030D-6E8A-4147-A177-3AD203B41FA5}">
                      <a16:colId xmlns:a16="http://schemas.microsoft.com/office/drawing/2014/main" val="2478554455"/>
                    </a:ext>
                  </a:extLst>
                </a:gridCol>
              </a:tblGrid>
              <a:tr h="370840">
                <a:tc>
                  <a:txBody>
                    <a:bodyPr/>
                    <a:lstStyle/>
                    <a:p>
                      <a:r>
                        <a:rPr lang="nb-NO" dirty="0"/>
                        <a:t>Pluss</a:t>
                      </a:r>
                    </a:p>
                  </a:txBody>
                  <a:tcPr/>
                </a:tc>
                <a:tc>
                  <a:txBody>
                    <a:bodyPr/>
                    <a:lstStyle/>
                    <a:p>
                      <a:r>
                        <a:rPr lang="nb-NO" dirty="0"/>
                        <a:t>Minus</a:t>
                      </a:r>
                    </a:p>
                  </a:txBody>
                  <a:tcPr/>
                </a:tc>
                <a:extLst>
                  <a:ext uri="{0D108BD9-81ED-4DB2-BD59-A6C34878D82A}">
                    <a16:rowId xmlns:a16="http://schemas.microsoft.com/office/drawing/2014/main" val="576573380"/>
                  </a:ext>
                </a:extLst>
              </a:tr>
              <a:tr h="370840">
                <a:tc>
                  <a:txBody>
                    <a:bodyPr/>
                    <a:lstStyle/>
                    <a:p>
                      <a:r>
                        <a:rPr lang="nb-NO" dirty="0"/>
                        <a:t>Venner</a:t>
                      </a:r>
                    </a:p>
                  </a:txBody>
                  <a:tcPr/>
                </a:tc>
                <a:tc>
                  <a:txBody>
                    <a:bodyPr/>
                    <a:lstStyle/>
                    <a:p>
                      <a:r>
                        <a:rPr lang="nb-NO" dirty="0"/>
                        <a:t>Gym</a:t>
                      </a:r>
                    </a:p>
                  </a:txBody>
                  <a:tcPr/>
                </a:tc>
                <a:extLst>
                  <a:ext uri="{0D108BD9-81ED-4DB2-BD59-A6C34878D82A}">
                    <a16:rowId xmlns:a16="http://schemas.microsoft.com/office/drawing/2014/main" val="1967649317"/>
                  </a:ext>
                </a:extLst>
              </a:tr>
              <a:tr h="370840">
                <a:tc>
                  <a:txBody>
                    <a:bodyPr/>
                    <a:lstStyle/>
                    <a:p>
                      <a:r>
                        <a:rPr lang="nb-NO" dirty="0"/>
                        <a:t>Samfunnsfag</a:t>
                      </a:r>
                    </a:p>
                  </a:txBody>
                  <a:tcPr/>
                </a:tc>
                <a:tc>
                  <a:txBody>
                    <a:bodyPr/>
                    <a:lstStyle/>
                    <a:p>
                      <a:r>
                        <a:rPr lang="nb-NO" dirty="0"/>
                        <a:t>Mat og helse</a:t>
                      </a:r>
                    </a:p>
                  </a:txBody>
                  <a:tcPr/>
                </a:tc>
                <a:extLst>
                  <a:ext uri="{0D108BD9-81ED-4DB2-BD59-A6C34878D82A}">
                    <a16:rowId xmlns:a16="http://schemas.microsoft.com/office/drawing/2014/main" val="2401030924"/>
                  </a:ext>
                </a:extLst>
              </a:tr>
              <a:tr h="370840">
                <a:tc>
                  <a:txBody>
                    <a:bodyPr/>
                    <a:lstStyle/>
                    <a:p>
                      <a:r>
                        <a:rPr lang="nb-NO" dirty="0"/>
                        <a:t>Matte</a:t>
                      </a:r>
                    </a:p>
                  </a:txBody>
                  <a:tcPr/>
                </a:tc>
                <a:tc>
                  <a:txBody>
                    <a:bodyPr/>
                    <a:lstStyle/>
                    <a:p>
                      <a:r>
                        <a:rPr lang="nb-NO" dirty="0"/>
                        <a:t>Friminutt</a:t>
                      </a:r>
                    </a:p>
                  </a:txBody>
                  <a:tcPr/>
                </a:tc>
                <a:extLst>
                  <a:ext uri="{0D108BD9-81ED-4DB2-BD59-A6C34878D82A}">
                    <a16:rowId xmlns:a16="http://schemas.microsoft.com/office/drawing/2014/main" val="3653133317"/>
                  </a:ext>
                </a:extLst>
              </a:tr>
            </a:tbl>
          </a:graphicData>
        </a:graphic>
      </p:graphicFrame>
    </p:spTree>
    <p:extLst>
      <p:ext uri="{BB962C8B-B14F-4D97-AF65-F5344CB8AC3E}">
        <p14:creationId xmlns:p14="http://schemas.microsoft.com/office/powerpoint/2010/main" val="22679297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D94AE1C-4580-4972-B6A7-A6FEF225611A}"/>
              </a:ext>
            </a:extLst>
          </p:cNvPr>
          <p:cNvSpPr>
            <a:spLocks noGrp="1"/>
          </p:cNvSpPr>
          <p:nvPr>
            <p:ph type="title"/>
          </p:nvPr>
        </p:nvSpPr>
        <p:spPr/>
        <p:txBody>
          <a:bodyPr/>
          <a:lstStyle/>
          <a:p>
            <a:r>
              <a:rPr lang="nb-NO" dirty="0"/>
              <a:t>Eks Vil ikke på skolen - GYM</a:t>
            </a:r>
          </a:p>
        </p:txBody>
      </p:sp>
      <p:graphicFrame>
        <p:nvGraphicFramePr>
          <p:cNvPr id="4" name="Tabell 4">
            <a:extLst>
              <a:ext uri="{FF2B5EF4-FFF2-40B4-BE49-F238E27FC236}">
                <a16:creationId xmlns:a16="http://schemas.microsoft.com/office/drawing/2014/main" id="{21221C94-D918-495D-9F77-0B81F30A46B3}"/>
              </a:ext>
            </a:extLst>
          </p:cNvPr>
          <p:cNvGraphicFramePr>
            <a:graphicFrameLocks noGrp="1"/>
          </p:cNvGraphicFramePr>
          <p:nvPr>
            <p:ph idx="1"/>
            <p:extLst>
              <p:ext uri="{D42A27DB-BD31-4B8C-83A1-F6EECF244321}">
                <p14:modId xmlns:p14="http://schemas.microsoft.com/office/powerpoint/2010/main" val="13551203"/>
              </p:ext>
            </p:extLst>
          </p:nvPr>
        </p:nvGraphicFramePr>
        <p:xfrm>
          <a:off x="628650" y="1825625"/>
          <a:ext cx="7886700" cy="148336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3339783785"/>
                    </a:ext>
                  </a:extLst>
                </a:gridCol>
                <a:gridCol w="3943350">
                  <a:extLst>
                    <a:ext uri="{9D8B030D-6E8A-4147-A177-3AD203B41FA5}">
                      <a16:colId xmlns:a16="http://schemas.microsoft.com/office/drawing/2014/main" val="976716337"/>
                    </a:ext>
                  </a:extLst>
                </a:gridCol>
              </a:tblGrid>
              <a:tr h="370840">
                <a:tc>
                  <a:txBody>
                    <a:bodyPr/>
                    <a:lstStyle/>
                    <a:p>
                      <a:r>
                        <a:rPr lang="nb-NO" dirty="0"/>
                        <a:t>Pluss</a:t>
                      </a:r>
                    </a:p>
                  </a:txBody>
                  <a:tcPr/>
                </a:tc>
                <a:tc>
                  <a:txBody>
                    <a:bodyPr/>
                    <a:lstStyle/>
                    <a:p>
                      <a:r>
                        <a:rPr lang="nb-NO" dirty="0"/>
                        <a:t>Minus</a:t>
                      </a:r>
                    </a:p>
                  </a:txBody>
                  <a:tcPr/>
                </a:tc>
                <a:extLst>
                  <a:ext uri="{0D108BD9-81ED-4DB2-BD59-A6C34878D82A}">
                    <a16:rowId xmlns:a16="http://schemas.microsoft.com/office/drawing/2014/main" val="2030706219"/>
                  </a:ext>
                </a:extLst>
              </a:tr>
              <a:tr h="370840">
                <a:tc>
                  <a:txBody>
                    <a:bodyPr/>
                    <a:lstStyle/>
                    <a:p>
                      <a:r>
                        <a:rPr lang="nb-NO" dirty="0" err="1"/>
                        <a:t>Badmington</a:t>
                      </a:r>
                      <a:endParaRPr lang="nb-NO" dirty="0"/>
                    </a:p>
                  </a:txBody>
                  <a:tcPr/>
                </a:tc>
                <a:tc>
                  <a:txBody>
                    <a:bodyPr/>
                    <a:lstStyle/>
                    <a:p>
                      <a:r>
                        <a:rPr lang="nb-NO" dirty="0"/>
                        <a:t>Ekkolyd</a:t>
                      </a:r>
                    </a:p>
                  </a:txBody>
                  <a:tcPr/>
                </a:tc>
                <a:extLst>
                  <a:ext uri="{0D108BD9-81ED-4DB2-BD59-A6C34878D82A}">
                    <a16:rowId xmlns:a16="http://schemas.microsoft.com/office/drawing/2014/main" val="1695879111"/>
                  </a:ext>
                </a:extLst>
              </a:tr>
              <a:tr h="370840">
                <a:tc>
                  <a:txBody>
                    <a:bodyPr/>
                    <a:lstStyle/>
                    <a:p>
                      <a:r>
                        <a:rPr lang="nb-NO" dirty="0"/>
                        <a:t>Stasjonstrening</a:t>
                      </a:r>
                    </a:p>
                  </a:txBody>
                  <a:tcPr/>
                </a:tc>
                <a:tc>
                  <a:txBody>
                    <a:bodyPr/>
                    <a:lstStyle/>
                    <a:p>
                      <a:r>
                        <a:rPr lang="nb-NO" dirty="0"/>
                        <a:t>Fotball</a:t>
                      </a:r>
                    </a:p>
                  </a:txBody>
                  <a:tcPr/>
                </a:tc>
                <a:extLst>
                  <a:ext uri="{0D108BD9-81ED-4DB2-BD59-A6C34878D82A}">
                    <a16:rowId xmlns:a16="http://schemas.microsoft.com/office/drawing/2014/main" val="2508427721"/>
                  </a:ext>
                </a:extLst>
              </a:tr>
              <a:tr h="370840">
                <a:tc>
                  <a:txBody>
                    <a:bodyPr/>
                    <a:lstStyle/>
                    <a:p>
                      <a:r>
                        <a:rPr lang="nb-NO" dirty="0"/>
                        <a:t>Venner</a:t>
                      </a:r>
                    </a:p>
                  </a:txBody>
                  <a:tcPr/>
                </a:tc>
                <a:tc>
                  <a:txBody>
                    <a:bodyPr/>
                    <a:lstStyle/>
                    <a:p>
                      <a:endParaRPr lang="nb-NO" dirty="0"/>
                    </a:p>
                  </a:txBody>
                  <a:tcPr/>
                </a:tc>
                <a:extLst>
                  <a:ext uri="{0D108BD9-81ED-4DB2-BD59-A6C34878D82A}">
                    <a16:rowId xmlns:a16="http://schemas.microsoft.com/office/drawing/2014/main" val="3002494559"/>
                  </a:ext>
                </a:extLst>
              </a:tr>
            </a:tbl>
          </a:graphicData>
        </a:graphic>
      </p:graphicFrame>
    </p:spTree>
    <p:extLst>
      <p:ext uri="{BB962C8B-B14F-4D97-AF65-F5344CB8AC3E}">
        <p14:creationId xmlns:p14="http://schemas.microsoft.com/office/powerpoint/2010/main" val="18093403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Eks. Klassefest</a:t>
            </a:r>
          </a:p>
        </p:txBody>
      </p:sp>
      <p:pic>
        <p:nvPicPr>
          <p:cNvPr id="4" name="table"/>
          <p:cNvPicPr>
            <a:picLocks noGrp="1" noChangeAspect="1"/>
          </p:cNvPicPr>
          <p:nvPr>
            <p:ph idx="1"/>
          </p:nvPr>
        </p:nvPicPr>
        <p:blipFill>
          <a:blip r:embed="rId3"/>
          <a:stretch>
            <a:fillRect/>
          </a:stretch>
        </p:blipFill>
        <p:spPr>
          <a:xfrm>
            <a:off x="1469629" y="3357543"/>
            <a:ext cx="6204742" cy="1001355"/>
          </a:xfrm>
          <a:prstGeom prst="rect">
            <a:avLst/>
          </a:prstGeom>
        </p:spPr>
      </p:pic>
    </p:spTree>
    <p:extLst>
      <p:ext uri="{BB962C8B-B14F-4D97-AF65-F5344CB8AC3E}">
        <p14:creationId xmlns:p14="http://schemas.microsoft.com/office/powerpoint/2010/main" val="287662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Tegneseriesamtale </a:t>
            </a:r>
          </a:p>
        </p:txBody>
      </p:sp>
      <p:sp>
        <p:nvSpPr>
          <p:cNvPr id="3" name="Plassholder for innhold 2"/>
          <p:cNvSpPr>
            <a:spLocks noGrp="1"/>
          </p:cNvSpPr>
          <p:nvPr>
            <p:ph idx="1"/>
          </p:nvPr>
        </p:nvSpPr>
        <p:spPr/>
        <p:txBody>
          <a:bodyPr/>
          <a:lstStyle/>
          <a:p>
            <a:pPr marL="0" indent="0">
              <a:buNone/>
            </a:pPr>
            <a:endParaRPr lang="nb-NO" sz="2000" dirty="0"/>
          </a:p>
          <a:p>
            <a:pPr marL="0" indent="0">
              <a:buNone/>
            </a:pPr>
            <a:r>
              <a:rPr lang="nb-NO" sz="2000" dirty="0"/>
              <a:t>En av vanskene til mennesker innen ASD er at de ikke er bevisst på at andre ofte sier noe annet enn det de tenker. </a:t>
            </a:r>
          </a:p>
          <a:p>
            <a:pPr marL="0" indent="0">
              <a:buNone/>
            </a:pPr>
            <a:r>
              <a:rPr lang="nb-NO" sz="2000" dirty="0"/>
              <a:t>Det er en viktig sosial kompetanse å være bevisst på denne forskjellen.</a:t>
            </a:r>
          </a:p>
          <a:p>
            <a:pPr marL="0" indent="0">
              <a:buNone/>
            </a:pPr>
            <a:r>
              <a:rPr lang="nb-NO" sz="2000" dirty="0"/>
              <a:t>Mange kan tenke at den mannen har jammen stor nese, men det er ikke sosialt akseptert å si det høyt.</a:t>
            </a:r>
          </a:p>
          <a:p>
            <a:pPr marL="0" indent="0">
              <a:buNone/>
            </a:pPr>
            <a:r>
              <a:rPr lang="nb-NO" sz="2000" dirty="0"/>
              <a:t>For å få frem denne forskjellen kan det være nyttig å bruke tegninger av fyrstikkmennesker, der en lager boble for hva en sier og en annen boble for hva en tenker. </a:t>
            </a:r>
          </a:p>
        </p:txBody>
      </p:sp>
    </p:spTree>
    <p:extLst>
      <p:ext uri="{BB962C8B-B14F-4D97-AF65-F5344CB8AC3E}">
        <p14:creationId xmlns:p14="http://schemas.microsoft.com/office/powerpoint/2010/main" val="39056306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Eksempel på bruk av tegneseriesamtale</a:t>
            </a:r>
          </a:p>
        </p:txBody>
      </p:sp>
      <p:sp>
        <p:nvSpPr>
          <p:cNvPr id="3" name="Plassholder for innhold 2">
            <a:extLst>
              <a:ext uri="{FF2B5EF4-FFF2-40B4-BE49-F238E27FC236}">
                <a16:creationId xmlns:a16="http://schemas.microsoft.com/office/drawing/2014/main" id="{A73624DF-0D45-8B1F-2618-E5C47149408D}"/>
              </a:ext>
            </a:extLst>
          </p:cNvPr>
          <p:cNvSpPr>
            <a:spLocks noGrp="1"/>
          </p:cNvSpPr>
          <p:nvPr>
            <p:ph idx="1"/>
          </p:nvPr>
        </p:nvSpPr>
        <p:spPr/>
        <p:txBody>
          <a:bodyPr/>
          <a:lstStyle/>
          <a:p>
            <a:r>
              <a:rPr lang="nb-NO" dirty="0">
                <a:hlinkClick r:id="rId3"/>
              </a:rPr>
              <a:t>https://youtu.be/YtRetO9-F6A</a:t>
            </a:r>
            <a:endParaRPr lang="nb-NO" dirty="0"/>
          </a:p>
          <a:p>
            <a:endParaRPr lang="nb-NO" dirty="0"/>
          </a:p>
          <a:p>
            <a:endParaRPr lang="nb-NO" dirty="0"/>
          </a:p>
        </p:txBody>
      </p:sp>
      <p:pic>
        <p:nvPicPr>
          <p:cNvPr id="5" name="Bilde 4">
            <a:extLst>
              <a:ext uri="{FF2B5EF4-FFF2-40B4-BE49-F238E27FC236}">
                <a16:creationId xmlns:a16="http://schemas.microsoft.com/office/drawing/2014/main" id="{203BF78D-5675-D26F-5588-7A9FD5CEE522}"/>
              </a:ext>
            </a:extLst>
          </p:cNvPr>
          <p:cNvPicPr>
            <a:picLocks noChangeAspect="1"/>
          </p:cNvPicPr>
          <p:nvPr/>
        </p:nvPicPr>
        <p:blipFill>
          <a:blip r:embed="rId4"/>
          <a:stretch>
            <a:fillRect/>
          </a:stretch>
        </p:blipFill>
        <p:spPr>
          <a:xfrm>
            <a:off x="539552" y="3124930"/>
            <a:ext cx="5112567" cy="2875819"/>
          </a:xfrm>
          <a:prstGeom prst="rect">
            <a:avLst/>
          </a:prstGeom>
        </p:spPr>
      </p:pic>
    </p:spTree>
    <p:extLst>
      <p:ext uri="{BB962C8B-B14F-4D97-AF65-F5344CB8AC3E}">
        <p14:creationId xmlns:p14="http://schemas.microsoft.com/office/powerpoint/2010/main" val="22407062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altLang="nb-NO" dirty="0"/>
              <a:t>Konkretisering av en usynlig regel</a:t>
            </a:r>
            <a:br>
              <a:rPr lang="nb-NO" altLang="nb-NO" dirty="0"/>
            </a:br>
            <a:r>
              <a:rPr lang="nb-NO" altLang="nb-NO" dirty="0"/>
              <a:t>Oppskrifter som metode</a:t>
            </a:r>
            <a:endParaRPr lang="nb-NO" dirty="0"/>
          </a:p>
        </p:txBody>
      </p:sp>
      <p:sp>
        <p:nvSpPr>
          <p:cNvPr id="3" name="Plassholder for innhold 2"/>
          <p:cNvSpPr>
            <a:spLocks noGrp="1"/>
          </p:cNvSpPr>
          <p:nvPr>
            <p:ph idx="1"/>
          </p:nvPr>
        </p:nvSpPr>
        <p:spPr/>
        <p:txBody>
          <a:bodyPr/>
          <a:lstStyle/>
          <a:p>
            <a:pPr>
              <a:buNone/>
            </a:pPr>
            <a:r>
              <a:rPr lang="nb-NO" altLang="nb-NO" dirty="0"/>
              <a:t>Kan gis skriftlig, muntlig, som bilder eller film</a:t>
            </a:r>
          </a:p>
          <a:p>
            <a:pPr>
              <a:buNone/>
            </a:pPr>
            <a:r>
              <a:rPr lang="nb-NO" altLang="nb-NO" sz="2000" dirty="0"/>
              <a:t>EKS på situasjoner:</a:t>
            </a:r>
          </a:p>
          <a:p>
            <a:r>
              <a:rPr lang="nb-NO" altLang="nb-NO" sz="2000" dirty="0"/>
              <a:t>Nærhet……………………..Avstand - hvem klemmer vi og ikke</a:t>
            </a:r>
          </a:p>
          <a:p>
            <a:pPr marL="82550" indent="0">
              <a:buNone/>
            </a:pPr>
            <a:r>
              <a:rPr lang="nb-NO" altLang="nb-NO" sz="2000" dirty="0"/>
              <a:t>Klem, kos: mamma, pappa, bestemor</a:t>
            </a:r>
          </a:p>
          <a:p>
            <a:pPr>
              <a:buNone/>
            </a:pPr>
            <a:r>
              <a:rPr lang="nb-NO" altLang="nb-NO" sz="2000" dirty="0"/>
              <a:t>Ta i handa, få klem av og til: grei lærer, god nabo</a:t>
            </a:r>
          </a:p>
          <a:p>
            <a:pPr>
              <a:buNone/>
            </a:pPr>
            <a:r>
              <a:rPr lang="nb-NO" altLang="nb-NO" sz="2000" dirty="0"/>
              <a:t>Ikke nær, ikke ta på: fremmede, besøkende på skolen, folk på butikken</a:t>
            </a:r>
          </a:p>
          <a:p>
            <a:pPr>
              <a:buNone/>
            </a:pPr>
            <a:r>
              <a:rPr lang="nb-NO" altLang="nb-NO" sz="2000" dirty="0"/>
              <a:t>                 </a:t>
            </a:r>
          </a:p>
          <a:p>
            <a:pPr marL="82550" indent="0">
              <a:buNone/>
            </a:pPr>
            <a:r>
              <a:rPr lang="nb-NO" sz="2000" dirty="0">
                <a:hlinkClick r:id="rId3"/>
              </a:rPr>
              <a:t>https://www.statped.no/laringsressurser/teknologitema/sosial-fungering-med-nettbrett-og-mobil/oppskrifter/</a:t>
            </a:r>
            <a:endParaRPr lang="nb-NO" sz="2000" dirty="0"/>
          </a:p>
        </p:txBody>
      </p:sp>
    </p:spTree>
    <p:extLst>
      <p:ext uri="{BB962C8B-B14F-4D97-AF65-F5344CB8AC3E}">
        <p14:creationId xmlns:p14="http://schemas.microsoft.com/office/powerpoint/2010/main" val="677518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4C5BC3-080C-32E4-E363-5379E5607BE4}"/>
              </a:ext>
            </a:extLst>
          </p:cNvPr>
          <p:cNvSpPr>
            <a:spLocks noGrp="1"/>
          </p:cNvSpPr>
          <p:nvPr>
            <p:ph type="title"/>
          </p:nvPr>
        </p:nvSpPr>
        <p:spPr/>
        <p:txBody>
          <a:bodyPr/>
          <a:lstStyle/>
          <a:p>
            <a:r>
              <a:rPr lang="nb-NO" dirty="0"/>
              <a:t>Rollespill som metode</a:t>
            </a:r>
          </a:p>
        </p:txBody>
      </p:sp>
      <p:sp>
        <p:nvSpPr>
          <p:cNvPr id="3" name="Plassholder for innhold 2">
            <a:extLst>
              <a:ext uri="{FF2B5EF4-FFF2-40B4-BE49-F238E27FC236}">
                <a16:creationId xmlns:a16="http://schemas.microsoft.com/office/drawing/2014/main" id="{D9D36A95-C109-49A0-FBF7-6172A6CCA503}"/>
              </a:ext>
            </a:extLst>
          </p:cNvPr>
          <p:cNvSpPr>
            <a:spLocks noGrp="1"/>
          </p:cNvSpPr>
          <p:nvPr>
            <p:ph idx="1"/>
          </p:nvPr>
        </p:nvSpPr>
        <p:spPr/>
        <p:txBody>
          <a:bodyPr/>
          <a:lstStyle/>
          <a:p>
            <a:r>
              <a:rPr lang="nb-NO" sz="2000" dirty="0"/>
              <a:t>Med rollespill får elevene mulighet til å øve seg på virkeligheten. </a:t>
            </a:r>
          </a:p>
          <a:p>
            <a:r>
              <a:rPr lang="nb-NO" sz="2000" dirty="0"/>
              <a:t>Virkelige situasjoner og problemstillinger spilles ut fysisk eller med </a:t>
            </a:r>
            <a:r>
              <a:rPr lang="nb-NO" sz="2000" dirty="0" err="1"/>
              <a:t>kontkreter</a:t>
            </a:r>
            <a:r>
              <a:rPr lang="nb-NO" sz="2000" dirty="0"/>
              <a:t>, og filmes (f.eks. med </a:t>
            </a:r>
            <a:r>
              <a:rPr lang="nb-NO" sz="2000" dirty="0" err="1"/>
              <a:t>iMovie</a:t>
            </a:r>
            <a:r>
              <a:rPr lang="nb-NO" sz="2000" dirty="0"/>
              <a:t>, </a:t>
            </a:r>
            <a:r>
              <a:rPr lang="nb-NO" sz="2000" dirty="0" err="1"/>
              <a:t>StopMotion,Clips</a:t>
            </a:r>
            <a:r>
              <a:rPr lang="nb-NO" sz="2000" dirty="0"/>
              <a:t>)</a:t>
            </a:r>
          </a:p>
          <a:p>
            <a:r>
              <a:rPr lang="nb-NO" sz="2000" dirty="0"/>
              <a:t>Kan også gjøres digitalt med </a:t>
            </a:r>
            <a:r>
              <a:rPr lang="nb-NO" sz="2000" dirty="0" err="1"/>
              <a:t>Puppet</a:t>
            </a:r>
            <a:r>
              <a:rPr lang="nb-NO" sz="2000" dirty="0"/>
              <a:t> Pals (app)hvor man lager animerte karakterer. Reduserer grad av eksponering.</a:t>
            </a:r>
          </a:p>
          <a:p>
            <a:endParaRPr lang="nb-NO" sz="2000" dirty="0"/>
          </a:p>
          <a:p>
            <a:r>
              <a:rPr lang="nb-NO" sz="2000" dirty="0"/>
              <a:t>Eks. på bruk av </a:t>
            </a:r>
            <a:r>
              <a:rPr lang="nb-NO" sz="2000" dirty="0" err="1"/>
              <a:t>Puppet</a:t>
            </a:r>
            <a:r>
              <a:rPr lang="nb-NO" sz="2000" dirty="0"/>
              <a:t> Pals</a:t>
            </a:r>
          </a:p>
          <a:p>
            <a:pPr marL="82550" indent="0">
              <a:buNone/>
            </a:pPr>
            <a:r>
              <a:rPr lang="nb-NO" sz="2000" dirty="0">
                <a:hlinkClick r:id="rId3"/>
              </a:rPr>
              <a:t>https://youtu.be/I4bD-sb8BmQ</a:t>
            </a:r>
            <a:endParaRPr lang="nb-NO" sz="2000" dirty="0"/>
          </a:p>
        </p:txBody>
      </p:sp>
      <p:sp>
        <p:nvSpPr>
          <p:cNvPr id="4" name="Plassholder for bunntekst 3">
            <a:extLst>
              <a:ext uri="{FF2B5EF4-FFF2-40B4-BE49-F238E27FC236}">
                <a16:creationId xmlns:a16="http://schemas.microsoft.com/office/drawing/2014/main" id="{592B969F-96A9-BD37-48AF-65EF1FECFFB7}"/>
              </a:ext>
            </a:extLst>
          </p:cNvPr>
          <p:cNvSpPr>
            <a:spLocks noGrp="1"/>
          </p:cNvSpPr>
          <p:nvPr>
            <p:ph type="ftr" sz="quarter" idx="10"/>
          </p:nvPr>
        </p:nvSpPr>
        <p:spPr/>
        <p:txBody>
          <a:bodyPr/>
          <a:lstStyle/>
          <a:p>
            <a:pPr>
              <a:defRPr/>
            </a:pPr>
            <a:r>
              <a:rPr lang="nb-NO"/>
              <a:t>Aure - Averøy - Kristiansund - Smøla</a:t>
            </a:r>
          </a:p>
        </p:txBody>
      </p:sp>
    </p:spTree>
    <p:extLst>
      <p:ext uri="{BB962C8B-B14F-4D97-AF65-F5344CB8AC3E}">
        <p14:creationId xmlns:p14="http://schemas.microsoft.com/office/powerpoint/2010/main" val="8861453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00DD111-8B50-614C-290E-1CAA5BECAD34}"/>
              </a:ext>
            </a:extLst>
          </p:cNvPr>
          <p:cNvSpPr>
            <a:spLocks noGrp="1"/>
          </p:cNvSpPr>
          <p:nvPr>
            <p:ph type="title"/>
          </p:nvPr>
        </p:nvSpPr>
        <p:spPr/>
        <p:txBody>
          <a:bodyPr>
            <a:normAutofit fontScale="90000"/>
          </a:bodyPr>
          <a:lstStyle/>
          <a:p>
            <a:r>
              <a:rPr lang="nb-NO" dirty="0" err="1"/>
              <a:t>Videomodelering</a:t>
            </a:r>
            <a:r>
              <a:rPr lang="nb-NO" dirty="0"/>
              <a:t> (for yngre elever)</a:t>
            </a:r>
          </a:p>
        </p:txBody>
      </p:sp>
      <p:sp>
        <p:nvSpPr>
          <p:cNvPr id="3" name="Plassholder for innhold 2">
            <a:extLst>
              <a:ext uri="{FF2B5EF4-FFF2-40B4-BE49-F238E27FC236}">
                <a16:creationId xmlns:a16="http://schemas.microsoft.com/office/drawing/2014/main" id="{A0B6F342-1D1B-BB05-A5DD-893CCDCA32B8}"/>
              </a:ext>
            </a:extLst>
          </p:cNvPr>
          <p:cNvSpPr>
            <a:spLocks noGrp="1"/>
          </p:cNvSpPr>
          <p:nvPr>
            <p:ph idx="1"/>
          </p:nvPr>
        </p:nvSpPr>
        <p:spPr/>
        <p:txBody>
          <a:bodyPr/>
          <a:lstStyle/>
          <a:p>
            <a:r>
              <a:rPr lang="nb-NO" sz="2800" dirty="0"/>
              <a:t>Være venner</a:t>
            </a:r>
          </a:p>
          <a:p>
            <a:pPr marL="82550" indent="0">
              <a:buNone/>
            </a:pPr>
            <a:r>
              <a:rPr lang="nb-NO" sz="2800" dirty="0">
                <a:hlinkClick r:id="rId3"/>
              </a:rPr>
              <a:t>Https://tv.nrksuper.no/serie/vaere-venner</a:t>
            </a:r>
            <a:endParaRPr lang="nb-NO" sz="2800" dirty="0"/>
          </a:p>
          <a:p>
            <a:endParaRPr lang="nb-NO" sz="2800" dirty="0"/>
          </a:p>
          <a:p>
            <a:r>
              <a:rPr lang="nb-NO" sz="2800" dirty="0"/>
              <a:t>Psykisk helse</a:t>
            </a:r>
          </a:p>
          <a:p>
            <a:pPr marL="82550" indent="0">
              <a:buNone/>
            </a:pPr>
            <a:r>
              <a:rPr lang="nb-NO" sz="2800" dirty="0">
                <a:hlinkClick r:id="rId4"/>
              </a:rPr>
              <a:t>https://nrksuper.no/serie/tema-psykisk-helse</a:t>
            </a:r>
            <a:endParaRPr lang="nb-NO" sz="2800" dirty="0"/>
          </a:p>
          <a:p>
            <a:endParaRPr lang="nb-NO" sz="2800" dirty="0"/>
          </a:p>
          <a:p>
            <a:r>
              <a:rPr lang="nb-NO" sz="2800" dirty="0"/>
              <a:t>Sånn er jeg og sånn er det</a:t>
            </a:r>
          </a:p>
          <a:p>
            <a:pPr marL="82550" indent="0">
              <a:buNone/>
            </a:pPr>
            <a:r>
              <a:rPr lang="nb-NO" sz="2800" dirty="0">
                <a:hlinkClick r:id="rId5"/>
              </a:rPr>
              <a:t>https://tv.nrksuper.no/serie/saann-er-jeg-og-saann-er-det</a:t>
            </a:r>
            <a:endParaRPr lang="nb-NO" sz="2800" dirty="0"/>
          </a:p>
        </p:txBody>
      </p:sp>
      <p:sp>
        <p:nvSpPr>
          <p:cNvPr id="4" name="Plassholder for bunntekst 3">
            <a:extLst>
              <a:ext uri="{FF2B5EF4-FFF2-40B4-BE49-F238E27FC236}">
                <a16:creationId xmlns:a16="http://schemas.microsoft.com/office/drawing/2014/main" id="{9A304A8A-02F0-8CB5-A274-BB8763285236}"/>
              </a:ext>
            </a:extLst>
          </p:cNvPr>
          <p:cNvSpPr>
            <a:spLocks noGrp="1"/>
          </p:cNvSpPr>
          <p:nvPr>
            <p:ph type="ftr" sz="quarter" idx="10"/>
          </p:nvPr>
        </p:nvSpPr>
        <p:spPr/>
        <p:txBody>
          <a:bodyPr/>
          <a:lstStyle/>
          <a:p>
            <a:pPr>
              <a:defRPr/>
            </a:pPr>
            <a:r>
              <a:rPr lang="nb-NO"/>
              <a:t>Aure - Averøy - Kristiansund - Smøla</a:t>
            </a:r>
          </a:p>
        </p:txBody>
      </p:sp>
    </p:spTree>
    <p:extLst>
      <p:ext uri="{BB962C8B-B14F-4D97-AF65-F5344CB8AC3E}">
        <p14:creationId xmlns:p14="http://schemas.microsoft.com/office/powerpoint/2010/main" val="40583759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0D12D3A-D59C-A902-8954-138F80244B54}"/>
              </a:ext>
            </a:extLst>
          </p:cNvPr>
          <p:cNvSpPr>
            <a:spLocks noGrp="1"/>
          </p:cNvSpPr>
          <p:nvPr>
            <p:ph type="title"/>
          </p:nvPr>
        </p:nvSpPr>
        <p:spPr/>
        <p:txBody>
          <a:bodyPr>
            <a:normAutofit fontScale="90000"/>
          </a:bodyPr>
          <a:lstStyle/>
          <a:p>
            <a:r>
              <a:rPr lang="nb-NO" dirty="0"/>
              <a:t>Aktuelle undervisningsmateriell</a:t>
            </a:r>
            <a:br>
              <a:rPr lang="nb-NO" dirty="0"/>
            </a:br>
            <a:r>
              <a:rPr lang="nb-NO" sz="3100" dirty="0"/>
              <a:t>(mellomtrinnet og ungdomstrinnet)</a:t>
            </a:r>
          </a:p>
        </p:txBody>
      </p:sp>
      <p:sp>
        <p:nvSpPr>
          <p:cNvPr id="3" name="Plassholder for innhold 2">
            <a:extLst>
              <a:ext uri="{FF2B5EF4-FFF2-40B4-BE49-F238E27FC236}">
                <a16:creationId xmlns:a16="http://schemas.microsoft.com/office/drawing/2014/main" id="{A958FCFD-2576-2C03-8A19-83FCE7E6E4D0}"/>
              </a:ext>
            </a:extLst>
          </p:cNvPr>
          <p:cNvSpPr>
            <a:spLocks noGrp="1"/>
          </p:cNvSpPr>
          <p:nvPr>
            <p:ph idx="1"/>
          </p:nvPr>
        </p:nvSpPr>
        <p:spPr/>
        <p:txBody>
          <a:bodyPr/>
          <a:lstStyle/>
          <a:p>
            <a:r>
              <a:rPr lang="nb-NO" sz="1600" dirty="0"/>
              <a:t>Hele mellomtrinnet og ungdomstrinnet: Bruk Hue</a:t>
            </a:r>
          </a:p>
          <a:p>
            <a:pPr marL="82550" indent="0">
              <a:buNone/>
            </a:pPr>
            <a:r>
              <a:rPr lang="nb-NO" sz="1600" dirty="0">
                <a:hlinkClick r:id="rId3"/>
              </a:rPr>
              <a:t>https://brukhue.no/%20</a:t>
            </a:r>
            <a:r>
              <a:rPr lang="nb-NO" sz="1600" dirty="0"/>
              <a:t> (fra Telenor - brukhue.no)</a:t>
            </a:r>
          </a:p>
          <a:p>
            <a:endParaRPr lang="nb-NO" sz="1600" dirty="0"/>
          </a:p>
          <a:p>
            <a:r>
              <a:rPr lang="nb-NO" sz="1600" dirty="0"/>
              <a:t>1.-7. trinn: Ingen Utenfor - undervisning for et trygt skolemiljø </a:t>
            </a:r>
            <a:r>
              <a:rPr lang="nb-NO" sz="1600" dirty="0">
                <a:hlinkClick r:id="rId4"/>
              </a:rPr>
              <a:t>https://www.reddbarna.no/skole/ingenutenfor/  </a:t>
            </a:r>
            <a:r>
              <a:rPr lang="nb-NO" sz="1600" dirty="0"/>
              <a:t>(fra reddbarna.no)</a:t>
            </a:r>
          </a:p>
          <a:p>
            <a:endParaRPr lang="nb-NO" sz="1600" dirty="0"/>
          </a:p>
          <a:p>
            <a:r>
              <a:rPr lang="nb-NO" sz="1600" dirty="0"/>
              <a:t>5.-7. trinn: Det skal være trygt å være upopulær</a:t>
            </a:r>
          </a:p>
          <a:p>
            <a:pPr marL="82550" indent="0">
              <a:buNone/>
            </a:pPr>
            <a:r>
              <a:rPr lang="nb-NO" sz="1600" dirty="0">
                <a:hlinkClick r:id="rId5"/>
              </a:rPr>
              <a:t>https://minstemme.no/0211811126888/det-skal-vaere-trygt-a-vaere-upopulaer</a:t>
            </a:r>
            <a:endParaRPr lang="nb-NO" sz="1600" dirty="0"/>
          </a:p>
          <a:p>
            <a:pPr marL="82550" indent="0">
              <a:buNone/>
            </a:pPr>
            <a:r>
              <a:rPr lang="nb-NO" sz="1600" dirty="0"/>
              <a:t>(fra minstemme.no)</a:t>
            </a:r>
          </a:p>
          <a:p>
            <a:r>
              <a:rPr lang="nb-NO" sz="1600" dirty="0"/>
              <a:t>8.-10. trinn og </a:t>
            </a:r>
            <a:r>
              <a:rPr lang="nb-NO" sz="1600" dirty="0" err="1"/>
              <a:t>Vg</a:t>
            </a:r>
            <a:r>
              <a:rPr lang="nb-NO" sz="1600" dirty="0"/>
              <a:t> 1 og </a:t>
            </a:r>
            <a:r>
              <a:rPr lang="nb-NO" sz="1600" dirty="0" err="1"/>
              <a:t>Vg</a:t>
            </a:r>
            <a:r>
              <a:rPr lang="nb-NO" sz="1600" dirty="0"/>
              <a:t> 2: Alt det vi deler</a:t>
            </a:r>
          </a:p>
          <a:p>
            <a:r>
              <a:rPr lang="nb-NO" sz="1600" dirty="0">
                <a:hlinkClick r:id="rId6"/>
              </a:rPr>
              <a:t>https://dembra.no/no/opplegg/a-sette-folk-i-bas/</a:t>
            </a:r>
            <a:r>
              <a:rPr lang="nb-NO" sz="1600" dirty="0"/>
              <a:t> (dembra.no) </a:t>
            </a:r>
          </a:p>
          <a:p>
            <a:endParaRPr lang="nb-NO" sz="1600" dirty="0"/>
          </a:p>
          <a:p>
            <a:r>
              <a:rPr lang="nb-NO" sz="1600" dirty="0"/>
              <a:t>Filmer om arbeid med modellæring:</a:t>
            </a:r>
          </a:p>
          <a:p>
            <a:pPr marL="82550" indent="0">
              <a:buNone/>
            </a:pPr>
            <a:r>
              <a:rPr lang="nb-NO" sz="1600" dirty="0">
                <a:hlinkClick r:id="rId7"/>
              </a:rPr>
              <a:t>https://vimeo.com/showcase/5493995?page=1</a:t>
            </a:r>
            <a:r>
              <a:rPr lang="nb-NO" sz="1600" dirty="0"/>
              <a:t> (på vimeo.com)</a:t>
            </a:r>
          </a:p>
        </p:txBody>
      </p:sp>
      <p:sp>
        <p:nvSpPr>
          <p:cNvPr id="4" name="Plassholder for bunntekst 3">
            <a:extLst>
              <a:ext uri="{FF2B5EF4-FFF2-40B4-BE49-F238E27FC236}">
                <a16:creationId xmlns:a16="http://schemas.microsoft.com/office/drawing/2014/main" id="{E8F141AF-B1CA-70BF-A5C5-64E4EE846349}"/>
              </a:ext>
            </a:extLst>
          </p:cNvPr>
          <p:cNvSpPr>
            <a:spLocks noGrp="1"/>
          </p:cNvSpPr>
          <p:nvPr>
            <p:ph type="ftr" sz="quarter" idx="10"/>
          </p:nvPr>
        </p:nvSpPr>
        <p:spPr/>
        <p:txBody>
          <a:bodyPr/>
          <a:lstStyle/>
          <a:p>
            <a:pPr>
              <a:defRPr/>
            </a:pPr>
            <a:r>
              <a:rPr lang="nb-NO"/>
              <a:t>Aure - Averøy - Kristiansund - Smøla</a:t>
            </a:r>
          </a:p>
        </p:txBody>
      </p:sp>
    </p:spTree>
    <p:extLst>
      <p:ext uri="{BB962C8B-B14F-4D97-AF65-F5344CB8AC3E}">
        <p14:creationId xmlns:p14="http://schemas.microsoft.com/office/powerpoint/2010/main" val="3551768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dirty="0"/>
              <a:t>Autismespekteret – et </a:t>
            </a:r>
            <a:r>
              <a:rPr lang="nb-NO" altLang="nb-NO" dirty="0" err="1"/>
              <a:t>kontinium</a:t>
            </a:r>
            <a:endParaRPr lang="nb-NO"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3952179600"/>
              </p:ext>
            </p:extLst>
          </p:nvPr>
        </p:nvGraphicFramePr>
        <p:xfrm>
          <a:off x="122971" y="2252498"/>
          <a:ext cx="8073524" cy="3201976"/>
        </p:xfrm>
        <a:graphic>
          <a:graphicData uri="http://schemas.openxmlformats.org/drawingml/2006/table">
            <a:tbl>
              <a:tblPr firstRow="1" bandRow="1">
                <a:tableStyleId>{5C22544A-7EE6-4342-B048-85BDC9FD1C3A}</a:tableStyleId>
              </a:tblPr>
              <a:tblGrid>
                <a:gridCol w="2018381">
                  <a:extLst>
                    <a:ext uri="{9D8B030D-6E8A-4147-A177-3AD203B41FA5}">
                      <a16:colId xmlns:a16="http://schemas.microsoft.com/office/drawing/2014/main" val="1197426602"/>
                    </a:ext>
                  </a:extLst>
                </a:gridCol>
                <a:gridCol w="2018381">
                  <a:extLst>
                    <a:ext uri="{9D8B030D-6E8A-4147-A177-3AD203B41FA5}">
                      <a16:colId xmlns:a16="http://schemas.microsoft.com/office/drawing/2014/main" val="3617775058"/>
                    </a:ext>
                  </a:extLst>
                </a:gridCol>
                <a:gridCol w="2018381">
                  <a:extLst>
                    <a:ext uri="{9D8B030D-6E8A-4147-A177-3AD203B41FA5}">
                      <a16:colId xmlns:a16="http://schemas.microsoft.com/office/drawing/2014/main" val="4150157303"/>
                    </a:ext>
                  </a:extLst>
                </a:gridCol>
                <a:gridCol w="2018381">
                  <a:extLst>
                    <a:ext uri="{9D8B030D-6E8A-4147-A177-3AD203B41FA5}">
                      <a16:colId xmlns:a16="http://schemas.microsoft.com/office/drawing/2014/main" val="2071765716"/>
                    </a:ext>
                  </a:extLst>
                </a:gridCol>
              </a:tblGrid>
              <a:tr h="1600988">
                <a:tc>
                  <a:txBody>
                    <a:bodyPr/>
                    <a:lstStyle/>
                    <a:p>
                      <a:pPr eaLnBrk="1" hangingPunct="1">
                        <a:spcBef>
                          <a:spcPct val="0"/>
                        </a:spcBef>
                        <a:buFontTx/>
                        <a:buNone/>
                      </a:pPr>
                      <a:r>
                        <a:rPr lang="nb-NO" altLang="nb-NO" sz="1400" dirty="0">
                          <a:latin typeface="Comic Sans MS" panose="030F0702030302020204" pitchFamily="66" charset="0"/>
                        </a:rPr>
                        <a:t>Autisme med  </a:t>
                      </a:r>
                    </a:p>
                    <a:p>
                      <a:pPr eaLnBrk="1" hangingPunct="1">
                        <a:spcBef>
                          <a:spcPct val="0"/>
                        </a:spcBef>
                        <a:buFontTx/>
                        <a:buNone/>
                      </a:pPr>
                      <a:r>
                        <a:rPr lang="nb-NO" altLang="nb-NO" sz="1400" dirty="0">
                          <a:latin typeface="Comic Sans MS" panose="030F0702030302020204" pitchFamily="66" charset="0"/>
                        </a:rPr>
                        <a:t>psykisk utviklings-</a:t>
                      </a:r>
                    </a:p>
                    <a:p>
                      <a:pPr eaLnBrk="1" hangingPunct="1">
                        <a:spcBef>
                          <a:spcPct val="0"/>
                        </a:spcBef>
                        <a:buFontTx/>
                        <a:buNone/>
                      </a:pPr>
                      <a:r>
                        <a:rPr lang="nb-NO" altLang="nb-NO" sz="1400" dirty="0">
                          <a:latin typeface="Comic Sans MS" panose="030F0702030302020204" pitchFamily="66" charset="0"/>
                        </a:rPr>
                        <a:t>Hemming og svekket funksjonelt språk</a:t>
                      </a:r>
                    </a:p>
                    <a:p>
                      <a:endParaRPr lang="nb-NO" sz="1400" dirty="0"/>
                    </a:p>
                  </a:txBody>
                  <a:tcPr marL="68580" marR="68580" marT="34290" marB="34290"/>
                </a:tc>
                <a:tc>
                  <a:txBody>
                    <a:bodyPr/>
                    <a:lstStyle/>
                    <a:p>
                      <a:pPr eaLnBrk="1" hangingPunct="1">
                        <a:spcBef>
                          <a:spcPct val="0"/>
                        </a:spcBef>
                        <a:buFontTx/>
                        <a:buNone/>
                      </a:pPr>
                      <a:r>
                        <a:rPr lang="nb-NO" altLang="nb-NO" sz="1400" dirty="0">
                          <a:latin typeface="Comic Sans MS" panose="030F0702030302020204" pitchFamily="66" charset="0"/>
                        </a:rPr>
                        <a:t>Autisme uten </a:t>
                      </a:r>
                    </a:p>
                    <a:p>
                      <a:pPr eaLnBrk="1" hangingPunct="1">
                        <a:spcBef>
                          <a:spcPct val="0"/>
                        </a:spcBef>
                        <a:buFontTx/>
                        <a:buNone/>
                      </a:pPr>
                      <a:r>
                        <a:rPr lang="nb-NO" altLang="nb-NO" sz="1400" dirty="0">
                          <a:latin typeface="Comic Sans MS" panose="030F0702030302020204" pitchFamily="66" charset="0"/>
                        </a:rPr>
                        <a:t>psykisk utviklings- </a:t>
                      </a:r>
                    </a:p>
                    <a:p>
                      <a:pPr eaLnBrk="1" hangingPunct="1">
                        <a:spcBef>
                          <a:spcPct val="0"/>
                        </a:spcBef>
                        <a:buFontTx/>
                        <a:buNone/>
                      </a:pPr>
                      <a:r>
                        <a:rPr lang="nb-NO" altLang="nb-NO" sz="1400" dirty="0">
                          <a:latin typeface="Comic Sans MS" panose="030F0702030302020204" pitchFamily="66" charset="0"/>
                        </a:rPr>
                        <a:t>hemming med svekket funksjonelt språk</a:t>
                      </a:r>
                    </a:p>
                    <a:p>
                      <a:endParaRPr lang="nb-NO" sz="1400" dirty="0"/>
                    </a:p>
                  </a:txBody>
                  <a:tcPr marL="68580" marR="68580" marT="34290" marB="34290"/>
                </a:tc>
                <a:tc>
                  <a:txBody>
                    <a:bodyPr/>
                    <a:lstStyle/>
                    <a:p>
                      <a:r>
                        <a:rPr lang="nb-NO" sz="1400" dirty="0"/>
                        <a:t>Autisme med normale evner og uten svekket funksjonelt språk (Asperger syndrom)</a:t>
                      </a:r>
                    </a:p>
                  </a:txBody>
                  <a:tcPr marL="68580" marR="68580" marT="34290" marB="34290"/>
                </a:tc>
                <a:tc>
                  <a:txBody>
                    <a:bodyPr/>
                    <a:lstStyle/>
                    <a:p>
                      <a:r>
                        <a:rPr lang="nb-NO" sz="1400" dirty="0"/>
                        <a:t>Eksentrisk</a:t>
                      </a:r>
                      <a:r>
                        <a:rPr lang="nb-NO" sz="1400" baseline="0" dirty="0"/>
                        <a:t> normalitet</a:t>
                      </a:r>
                    </a:p>
                    <a:p>
                      <a:r>
                        <a:rPr lang="nb-NO" sz="1400" baseline="0" dirty="0"/>
                        <a:t>Er litt spesiell</a:t>
                      </a:r>
                      <a:endParaRPr lang="nb-NO" sz="1400" dirty="0"/>
                    </a:p>
                  </a:txBody>
                  <a:tcPr marL="68580" marR="68580" marT="34290" marB="34290"/>
                </a:tc>
                <a:extLst>
                  <a:ext uri="{0D108BD9-81ED-4DB2-BD59-A6C34878D82A}">
                    <a16:rowId xmlns:a16="http://schemas.microsoft.com/office/drawing/2014/main" val="35796763"/>
                  </a:ext>
                </a:extLst>
              </a:tr>
              <a:tr h="1600988">
                <a:tc>
                  <a:txBody>
                    <a:bodyPr/>
                    <a:lstStyle/>
                    <a:p>
                      <a:r>
                        <a:rPr lang="nb-NO" sz="1400" dirty="0"/>
                        <a:t>Sterk grad</a:t>
                      </a:r>
                      <a:r>
                        <a:rPr lang="nb-NO" sz="1400" baseline="0" dirty="0"/>
                        <a:t> av funksjonshemming</a:t>
                      </a:r>
                      <a:endParaRPr lang="nb-NO" sz="1400" dirty="0"/>
                    </a:p>
                  </a:txBody>
                  <a:tcPr marL="68580" marR="68580" marT="34290" marB="34290"/>
                </a:tc>
                <a:tc>
                  <a:txBody>
                    <a:bodyPr/>
                    <a:lstStyle/>
                    <a:p>
                      <a:endParaRPr lang="nb-NO" sz="1400"/>
                    </a:p>
                  </a:txBody>
                  <a:tcPr marL="68580" marR="68580" marT="34290" marB="34290"/>
                </a:tc>
                <a:tc>
                  <a:txBody>
                    <a:bodyPr/>
                    <a:lstStyle/>
                    <a:p>
                      <a:r>
                        <a:rPr lang="nb-NO" sz="1400" dirty="0"/>
                        <a:t>Lettere</a:t>
                      </a:r>
                      <a:r>
                        <a:rPr lang="nb-NO" sz="1400" baseline="0" dirty="0"/>
                        <a:t> grad av funksjonshemming avhengig av tilleggsvansker</a:t>
                      </a:r>
                      <a:endParaRPr lang="nb-NO" sz="1400" dirty="0"/>
                    </a:p>
                  </a:txBody>
                  <a:tcPr marL="68580" marR="68580" marT="34290" marB="34290"/>
                </a:tc>
                <a:tc>
                  <a:txBody>
                    <a:bodyPr/>
                    <a:lstStyle/>
                    <a:p>
                      <a:endParaRPr lang="nb-NO" sz="1400" dirty="0"/>
                    </a:p>
                  </a:txBody>
                  <a:tcPr marL="68580" marR="68580" marT="34290" marB="34290"/>
                </a:tc>
                <a:extLst>
                  <a:ext uri="{0D108BD9-81ED-4DB2-BD59-A6C34878D82A}">
                    <a16:rowId xmlns:a16="http://schemas.microsoft.com/office/drawing/2014/main" val="41937543"/>
                  </a:ext>
                </a:extLst>
              </a:tr>
            </a:tbl>
          </a:graphicData>
        </a:graphic>
      </p:graphicFrame>
    </p:spTree>
    <p:extLst>
      <p:ext uri="{BB962C8B-B14F-4D97-AF65-F5344CB8AC3E}">
        <p14:creationId xmlns:p14="http://schemas.microsoft.com/office/powerpoint/2010/main" val="32924178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Autismespektervansker</a:t>
            </a:r>
          </a:p>
        </p:txBody>
      </p:sp>
      <p:sp>
        <p:nvSpPr>
          <p:cNvPr id="3" name="Plassholder for innhold 2"/>
          <p:cNvSpPr>
            <a:spLocks noGrp="1"/>
          </p:cNvSpPr>
          <p:nvPr>
            <p:ph idx="1"/>
          </p:nvPr>
        </p:nvSpPr>
        <p:spPr/>
        <p:txBody>
          <a:bodyPr/>
          <a:lstStyle/>
          <a:p>
            <a:pPr marL="82550" indent="0">
              <a:buNone/>
            </a:pPr>
            <a:r>
              <a:rPr lang="nb-NO" dirty="0"/>
              <a:t>Tilrettelegging i skolen - IOP</a:t>
            </a:r>
          </a:p>
          <a:p>
            <a:pPr marL="82550" indent="0">
              <a:buNone/>
            </a:pPr>
            <a:endParaRPr lang="nb-NO" sz="2400" dirty="0"/>
          </a:p>
          <a:p>
            <a:pPr marL="82550" indent="0">
              <a:buNone/>
            </a:pPr>
            <a:r>
              <a:rPr lang="nb-NO" sz="2400" dirty="0"/>
              <a:t>Forventninger og mål:</a:t>
            </a:r>
          </a:p>
          <a:p>
            <a:pPr marL="82550" indent="0">
              <a:buNone/>
            </a:pPr>
            <a:endParaRPr lang="nb-NO" sz="2400" dirty="0">
              <a:solidFill>
                <a:schemeClr val="accent5">
                  <a:lumMod val="75000"/>
                </a:schemeClr>
              </a:solidFill>
            </a:endParaRPr>
          </a:p>
          <a:p>
            <a:pPr>
              <a:buFont typeface="Wingdings" panose="05000000000000000000" pitchFamily="2" charset="2"/>
              <a:buChar char="ü"/>
            </a:pPr>
            <a:r>
              <a:rPr lang="nb-NO" sz="2400" dirty="0"/>
              <a:t>Realistiske</a:t>
            </a:r>
          </a:p>
          <a:p>
            <a:pPr>
              <a:buFont typeface="Wingdings" panose="05000000000000000000" pitchFamily="2" charset="2"/>
              <a:buChar char="ü"/>
            </a:pPr>
            <a:r>
              <a:rPr lang="nb-NO" sz="2400" dirty="0"/>
              <a:t>Fremtidsrettede</a:t>
            </a:r>
          </a:p>
          <a:p>
            <a:pPr>
              <a:buFont typeface="Wingdings" panose="05000000000000000000" pitchFamily="2" charset="2"/>
              <a:buChar char="ü"/>
            </a:pPr>
            <a:r>
              <a:rPr lang="nb-NO" sz="2400" dirty="0"/>
              <a:t>Aldersadekvate</a:t>
            </a:r>
          </a:p>
          <a:p>
            <a:pPr>
              <a:buFont typeface="Wingdings" panose="05000000000000000000" pitchFamily="2" charset="2"/>
              <a:buChar char="ü"/>
            </a:pPr>
            <a:endParaRPr lang="nb-NO" sz="2400" dirty="0"/>
          </a:p>
          <a:p>
            <a:pPr marL="82550" indent="0">
              <a:buNone/>
            </a:pPr>
            <a:r>
              <a:rPr lang="nb-NO" sz="2400" i="1" dirty="0"/>
              <a:t>Det vi gjør i dag skal være grunnlaget for at barnet/eleven skal lære og gjøre om 10 – 20 år.</a:t>
            </a:r>
          </a:p>
        </p:txBody>
      </p:sp>
      <p:sp>
        <p:nvSpPr>
          <p:cNvPr id="4" name="Plassholder for bunntekst 3"/>
          <p:cNvSpPr>
            <a:spLocks noGrp="1"/>
          </p:cNvSpPr>
          <p:nvPr>
            <p:ph type="ftr" sz="quarter" idx="10"/>
          </p:nvPr>
        </p:nvSpPr>
        <p:spPr/>
        <p:txBody>
          <a:bodyPr/>
          <a:lstStyle/>
          <a:p>
            <a:pPr>
              <a:defRPr/>
            </a:pPr>
            <a:r>
              <a:rPr lang="nb-NO"/>
              <a:t>Aure - Averøy - Kristiansund - Smøla</a:t>
            </a:r>
          </a:p>
        </p:txBody>
      </p:sp>
    </p:spTree>
    <p:extLst>
      <p:ext uri="{BB962C8B-B14F-4D97-AF65-F5344CB8AC3E}">
        <p14:creationId xmlns:p14="http://schemas.microsoft.com/office/powerpoint/2010/main" val="6169209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EB9858-4590-49F2-B2C0-B79BC4D0FA44}"/>
              </a:ext>
            </a:extLst>
          </p:cNvPr>
          <p:cNvSpPr>
            <a:spLocks noGrp="1"/>
          </p:cNvSpPr>
          <p:nvPr>
            <p:ph type="title"/>
          </p:nvPr>
        </p:nvSpPr>
        <p:spPr/>
        <p:txBody>
          <a:bodyPr>
            <a:normAutofit fontScale="90000"/>
          </a:bodyPr>
          <a:lstStyle/>
          <a:p>
            <a:r>
              <a:rPr lang="nb-NO" dirty="0"/>
              <a:t>Lage gode Sosiale kompetansemål</a:t>
            </a:r>
          </a:p>
        </p:txBody>
      </p:sp>
      <p:sp>
        <p:nvSpPr>
          <p:cNvPr id="3" name="Plassholder for innhold 2">
            <a:extLst>
              <a:ext uri="{FF2B5EF4-FFF2-40B4-BE49-F238E27FC236}">
                <a16:creationId xmlns:a16="http://schemas.microsoft.com/office/drawing/2014/main" id="{5610B4FB-B29A-4F14-BC05-E1A2AC71FFA2}"/>
              </a:ext>
            </a:extLst>
          </p:cNvPr>
          <p:cNvSpPr>
            <a:spLocks noGrp="1"/>
          </p:cNvSpPr>
          <p:nvPr>
            <p:ph idx="1"/>
          </p:nvPr>
        </p:nvSpPr>
        <p:spPr/>
        <p:txBody>
          <a:bodyPr/>
          <a:lstStyle/>
          <a:p>
            <a:r>
              <a:rPr lang="nb-NO" dirty="0"/>
              <a:t>5 overordnede sosiale kompetanseområder: empati (trøste – og hjelpe atferd), Kommunikasjon og samarbeid, Positiv selvhevdelse, Selvkontroll, Ansvarlighet og inkludere andre</a:t>
            </a:r>
          </a:p>
          <a:p>
            <a:r>
              <a:rPr lang="nb-NO" dirty="0"/>
              <a:t>Læring gjennom observasjon, modellæring, øving, tilbakemelding, oppfølging og overføring</a:t>
            </a:r>
          </a:p>
          <a:p>
            <a:endParaRPr lang="nb-NO" dirty="0"/>
          </a:p>
        </p:txBody>
      </p:sp>
      <p:sp>
        <p:nvSpPr>
          <p:cNvPr id="4" name="Plassholder for bunntekst 3">
            <a:extLst>
              <a:ext uri="{FF2B5EF4-FFF2-40B4-BE49-F238E27FC236}">
                <a16:creationId xmlns:a16="http://schemas.microsoft.com/office/drawing/2014/main" id="{A25736A1-FCD2-4E4B-AE9C-F8615457B009}"/>
              </a:ext>
            </a:extLst>
          </p:cNvPr>
          <p:cNvSpPr>
            <a:spLocks noGrp="1"/>
          </p:cNvSpPr>
          <p:nvPr>
            <p:ph type="ftr" sz="quarter" idx="10"/>
          </p:nvPr>
        </p:nvSpPr>
        <p:spPr/>
        <p:txBody>
          <a:bodyPr/>
          <a:lstStyle/>
          <a:p>
            <a:pPr>
              <a:defRPr/>
            </a:pPr>
            <a:r>
              <a:rPr lang="nb-NO"/>
              <a:t>Aure - Averøy - Kristiansund - Smøla</a:t>
            </a:r>
          </a:p>
        </p:txBody>
      </p:sp>
    </p:spTree>
    <p:extLst>
      <p:ext uri="{BB962C8B-B14F-4D97-AF65-F5344CB8AC3E}">
        <p14:creationId xmlns:p14="http://schemas.microsoft.com/office/powerpoint/2010/main" val="16313916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0C30C66-41DF-4D20-BF4C-D86F630C7538}"/>
              </a:ext>
            </a:extLst>
          </p:cNvPr>
          <p:cNvSpPr>
            <a:spLocks noGrp="1"/>
          </p:cNvSpPr>
          <p:nvPr>
            <p:ph type="title"/>
          </p:nvPr>
        </p:nvSpPr>
        <p:spPr/>
        <p:txBody>
          <a:bodyPr>
            <a:normAutofit fontScale="90000"/>
          </a:bodyPr>
          <a:lstStyle/>
          <a:p>
            <a:r>
              <a:rPr lang="nb-NO" dirty="0" err="1"/>
              <a:t>Eksempeler</a:t>
            </a:r>
            <a:r>
              <a:rPr lang="nb-NO" dirty="0"/>
              <a:t> på ferdighetsmål - Empati</a:t>
            </a:r>
          </a:p>
        </p:txBody>
      </p:sp>
      <p:sp>
        <p:nvSpPr>
          <p:cNvPr id="3" name="Plassholder for innhold 2">
            <a:extLst>
              <a:ext uri="{FF2B5EF4-FFF2-40B4-BE49-F238E27FC236}">
                <a16:creationId xmlns:a16="http://schemas.microsoft.com/office/drawing/2014/main" id="{04346993-CB1D-4B07-B4E0-564B01D3E540}"/>
              </a:ext>
            </a:extLst>
          </p:cNvPr>
          <p:cNvSpPr>
            <a:spLocks noGrp="1"/>
          </p:cNvSpPr>
          <p:nvPr>
            <p:ph idx="1"/>
          </p:nvPr>
        </p:nvSpPr>
        <p:spPr/>
        <p:txBody>
          <a:bodyPr/>
          <a:lstStyle/>
          <a:p>
            <a:r>
              <a:rPr lang="nb-NO" dirty="0"/>
              <a:t>Jeg ser eller oppdaget noen er lei seg</a:t>
            </a:r>
          </a:p>
          <a:p>
            <a:r>
              <a:rPr lang="nb-NO" dirty="0"/>
              <a:t>Jeg trøster når noen er lei seg</a:t>
            </a:r>
          </a:p>
          <a:p>
            <a:r>
              <a:rPr lang="nb-NO" dirty="0"/>
              <a:t>Jeg sier unnskyld når jeg har gjort noe galt</a:t>
            </a:r>
          </a:p>
          <a:p>
            <a:r>
              <a:rPr lang="nb-NO" dirty="0"/>
              <a:t>Jeg venter på tur</a:t>
            </a:r>
          </a:p>
          <a:p>
            <a:r>
              <a:rPr lang="nb-NO" dirty="0"/>
              <a:t>Jeg lytter til andres synspunkter</a:t>
            </a:r>
          </a:p>
          <a:p>
            <a:r>
              <a:rPr lang="nb-NO" dirty="0"/>
              <a:t>Jeg skiller mellom et uhell og planlagt handling</a:t>
            </a:r>
          </a:p>
          <a:p>
            <a:endParaRPr lang="nb-NO" dirty="0"/>
          </a:p>
        </p:txBody>
      </p:sp>
      <p:sp>
        <p:nvSpPr>
          <p:cNvPr id="4" name="Plassholder for bunntekst 3">
            <a:extLst>
              <a:ext uri="{FF2B5EF4-FFF2-40B4-BE49-F238E27FC236}">
                <a16:creationId xmlns:a16="http://schemas.microsoft.com/office/drawing/2014/main" id="{CE8C5869-317E-417F-B705-D8D9178FA1FC}"/>
              </a:ext>
            </a:extLst>
          </p:cNvPr>
          <p:cNvSpPr>
            <a:spLocks noGrp="1"/>
          </p:cNvSpPr>
          <p:nvPr>
            <p:ph type="ftr" sz="quarter" idx="10"/>
          </p:nvPr>
        </p:nvSpPr>
        <p:spPr/>
        <p:txBody>
          <a:bodyPr/>
          <a:lstStyle/>
          <a:p>
            <a:pPr>
              <a:defRPr/>
            </a:pPr>
            <a:r>
              <a:rPr lang="nb-NO"/>
              <a:t>Aure - Averøy - Kristiansund - Smøla</a:t>
            </a:r>
          </a:p>
        </p:txBody>
      </p:sp>
    </p:spTree>
    <p:extLst>
      <p:ext uri="{BB962C8B-B14F-4D97-AF65-F5344CB8AC3E}">
        <p14:creationId xmlns:p14="http://schemas.microsoft.com/office/powerpoint/2010/main" val="36422988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DFFC16-2445-4A2E-926B-9FF40DD5877E}"/>
              </a:ext>
            </a:extLst>
          </p:cNvPr>
          <p:cNvSpPr>
            <a:spLocks noGrp="1"/>
          </p:cNvSpPr>
          <p:nvPr>
            <p:ph type="title"/>
          </p:nvPr>
        </p:nvSpPr>
        <p:spPr/>
        <p:txBody>
          <a:bodyPr>
            <a:normAutofit fontScale="90000"/>
          </a:bodyPr>
          <a:lstStyle/>
          <a:p>
            <a:r>
              <a:rPr lang="nb-NO" dirty="0"/>
              <a:t>Empati – læringsmål: Jeg kan vente på tur og ta tur i en samtale</a:t>
            </a:r>
          </a:p>
        </p:txBody>
      </p:sp>
      <p:sp>
        <p:nvSpPr>
          <p:cNvPr id="3" name="Plassholder for innhold 2">
            <a:extLst>
              <a:ext uri="{FF2B5EF4-FFF2-40B4-BE49-F238E27FC236}">
                <a16:creationId xmlns:a16="http://schemas.microsoft.com/office/drawing/2014/main" id="{DEC20736-27A8-4F4B-B16C-AFEDD7CA62CC}"/>
              </a:ext>
            </a:extLst>
          </p:cNvPr>
          <p:cNvSpPr>
            <a:spLocks noGrp="1"/>
          </p:cNvSpPr>
          <p:nvPr>
            <p:ph idx="1"/>
          </p:nvPr>
        </p:nvSpPr>
        <p:spPr/>
        <p:txBody>
          <a:bodyPr/>
          <a:lstStyle/>
          <a:p>
            <a:r>
              <a:rPr lang="nb-NO" dirty="0"/>
              <a:t>Kriterier: </a:t>
            </a:r>
          </a:p>
          <a:p>
            <a:r>
              <a:rPr lang="nb-NO" sz="1800" dirty="0"/>
              <a:t>jeg må la den andre snakke</a:t>
            </a:r>
          </a:p>
          <a:p>
            <a:r>
              <a:rPr lang="nb-NO" sz="1800" dirty="0"/>
              <a:t>Jeg må lytte aktivt til det den andre sier</a:t>
            </a:r>
          </a:p>
          <a:p>
            <a:r>
              <a:rPr lang="nb-NO" sz="1800" dirty="0"/>
              <a:t>Jeg sier noe som viser at jeg har lyttet. For eks. «det høres gøy ut»</a:t>
            </a:r>
          </a:p>
          <a:p>
            <a:r>
              <a:rPr lang="nb-NO" sz="1800" dirty="0"/>
              <a:t>Jeg holder øyekontakten</a:t>
            </a:r>
          </a:p>
          <a:p>
            <a:r>
              <a:rPr lang="nb-NO" sz="1800" dirty="0"/>
              <a:t>Jeg kan begynne å fortelle noe når jeg ser og hører at den andre er ferdig</a:t>
            </a:r>
          </a:p>
          <a:p>
            <a:endParaRPr lang="nb-NO" sz="1800" dirty="0"/>
          </a:p>
          <a:p>
            <a:r>
              <a:rPr lang="nb-NO" dirty="0"/>
              <a:t>Aktivitet:</a:t>
            </a:r>
          </a:p>
          <a:p>
            <a:r>
              <a:rPr lang="nb-NO" sz="1800" dirty="0"/>
              <a:t>Eleven skal se film om det å vente på tur og ta tur (Helsefonna «Turtaking») og bruke appen Book </a:t>
            </a:r>
            <a:r>
              <a:rPr lang="nb-NO" sz="1800" dirty="0" err="1"/>
              <a:t>Creator</a:t>
            </a:r>
            <a:r>
              <a:rPr lang="nb-NO" sz="1800" dirty="0"/>
              <a:t> til å lage tegneseriesamtale</a:t>
            </a:r>
          </a:p>
        </p:txBody>
      </p:sp>
      <p:sp>
        <p:nvSpPr>
          <p:cNvPr id="4" name="Plassholder for bunntekst 3">
            <a:extLst>
              <a:ext uri="{FF2B5EF4-FFF2-40B4-BE49-F238E27FC236}">
                <a16:creationId xmlns:a16="http://schemas.microsoft.com/office/drawing/2014/main" id="{AEAD8C74-483D-4BDA-8DC4-651B71DEF1E3}"/>
              </a:ext>
            </a:extLst>
          </p:cNvPr>
          <p:cNvSpPr>
            <a:spLocks noGrp="1"/>
          </p:cNvSpPr>
          <p:nvPr>
            <p:ph type="ftr" sz="quarter" idx="10"/>
          </p:nvPr>
        </p:nvSpPr>
        <p:spPr/>
        <p:txBody>
          <a:bodyPr/>
          <a:lstStyle/>
          <a:p>
            <a:pPr>
              <a:defRPr/>
            </a:pPr>
            <a:r>
              <a:rPr lang="nb-NO"/>
              <a:t>Aure - Averøy - Kristiansund - Smøla</a:t>
            </a:r>
          </a:p>
        </p:txBody>
      </p:sp>
    </p:spTree>
    <p:extLst>
      <p:ext uri="{BB962C8B-B14F-4D97-AF65-F5344CB8AC3E}">
        <p14:creationId xmlns:p14="http://schemas.microsoft.com/office/powerpoint/2010/main" val="31997996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Autismespekterforstyrrelse</a:t>
            </a:r>
          </a:p>
        </p:txBody>
      </p:sp>
      <p:sp>
        <p:nvSpPr>
          <p:cNvPr id="3" name="Plassholder for innhold 2"/>
          <p:cNvSpPr>
            <a:spLocks noGrp="1"/>
          </p:cNvSpPr>
          <p:nvPr>
            <p:ph idx="1"/>
          </p:nvPr>
        </p:nvSpPr>
        <p:spPr>
          <a:xfrm>
            <a:off x="1435100" y="1628800"/>
            <a:ext cx="7499350" cy="4619600"/>
          </a:xfrm>
        </p:spPr>
        <p:txBody>
          <a:bodyPr/>
          <a:lstStyle/>
          <a:p>
            <a:pPr marL="82550" indent="0">
              <a:buNone/>
            </a:pPr>
            <a:endParaRPr lang="nb-NO" sz="1400" dirty="0"/>
          </a:p>
          <a:p>
            <a:pPr marL="82550" indent="0">
              <a:buNone/>
            </a:pPr>
            <a:r>
              <a:rPr lang="nb-NO" sz="1800" b="1" dirty="0"/>
              <a:t>Hjelpemidler for planlegging og organisering av hverdagen</a:t>
            </a:r>
          </a:p>
          <a:p>
            <a:pPr marL="82550" indent="0">
              <a:buNone/>
            </a:pPr>
            <a:endParaRPr lang="nb-NO" sz="1400" dirty="0"/>
          </a:p>
          <a:p>
            <a:pPr marL="82550" indent="0">
              <a:buNone/>
            </a:pPr>
            <a:endParaRPr lang="nb-NO" sz="1400" dirty="0"/>
          </a:p>
          <a:p>
            <a:pPr marL="82550" indent="0">
              <a:buNone/>
            </a:pPr>
            <a:r>
              <a:rPr lang="nb-NO" sz="1400" dirty="0" err="1"/>
              <a:t>MemoAssist</a:t>
            </a:r>
            <a:endParaRPr lang="nb-NO" sz="1400" dirty="0"/>
          </a:p>
          <a:p>
            <a:pPr marL="82550" indent="0">
              <a:buNone/>
            </a:pPr>
            <a:r>
              <a:rPr lang="nb-NO" sz="1400" dirty="0">
                <a:hlinkClick r:id="rId3"/>
              </a:rPr>
              <a:t>http://www.statped.no/fagomrader-og-laringsressurser/finn-laringsressurs/sammensatte-larevansker/memoassist/</a:t>
            </a:r>
            <a:endParaRPr lang="nb-NO" sz="1400" dirty="0"/>
          </a:p>
          <a:p>
            <a:pPr marL="82550" indent="0">
              <a:buNone/>
            </a:pPr>
            <a:r>
              <a:rPr lang="nb-NO" sz="1400" dirty="0" err="1"/>
              <a:t>AppleWatch</a:t>
            </a:r>
            <a:endParaRPr lang="nb-NO" sz="1400" dirty="0"/>
          </a:p>
          <a:p>
            <a:pPr marL="82550" indent="0">
              <a:buNone/>
            </a:pPr>
            <a:r>
              <a:rPr lang="nb-NO" sz="1400" dirty="0">
                <a:hlinkClick r:id="rId4"/>
              </a:rPr>
              <a:t>http://www.statped.no/fagomrader-og-laringsressurser/finn-laringsressurs/teknologitema/smartklokker/bruk-av-apple-watch/</a:t>
            </a:r>
            <a:endParaRPr lang="nb-NO" sz="1400" dirty="0"/>
          </a:p>
          <a:p>
            <a:pPr marL="82550" marR="0" lvl="0" indent="0" algn="l" defTabSz="914400" rtl="0" eaLnBrk="1" fontAlgn="base" latinLnBrk="0" hangingPunct="1">
              <a:lnSpc>
                <a:spcPct val="100000"/>
              </a:lnSpc>
              <a:spcBef>
                <a:spcPts val="600"/>
              </a:spcBef>
              <a:spcAft>
                <a:spcPct val="0"/>
              </a:spcAft>
              <a:buClr>
                <a:srgbClr val="3891A7"/>
              </a:buClr>
              <a:buSzPct val="80000"/>
              <a:buFont typeface="Wingdings 2" panose="05020102010507070707" pitchFamily="18" charset="2"/>
              <a:buNone/>
              <a:tabLst/>
              <a:defRPr/>
            </a:pPr>
            <a:r>
              <a:rPr kumimoji="0" lang="nb-NO" sz="2000" b="0" i="0" u="none" strike="noStrike" kern="1200" cap="none" spc="0" normalizeH="0" baseline="0" noProof="0" dirty="0">
                <a:ln>
                  <a:noFill/>
                </a:ln>
                <a:solidFill>
                  <a:prstClr val="black"/>
                </a:solidFill>
                <a:effectLst/>
                <a:uLnTx/>
                <a:uFillTx/>
                <a:latin typeface="Gill Sans MT"/>
                <a:ea typeface="+mn-ea"/>
                <a:cs typeface="+mn-cs"/>
              </a:rPr>
              <a:t>Apper: </a:t>
            </a:r>
            <a:r>
              <a:rPr lang="nb-NO" sz="2000" dirty="0">
                <a:solidFill>
                  <a:prstClr val="black"/>
                </a:solidFill>
                <a:latin typeface="Gill Sans MT"/>
              </a:rPr>
              <a:t> eksempelvis </a:t>
            </a:r>
            <a:r>
              <a:rPr kumimoji="0" lang="nb-NO" sz="2000" b="0" i="0" u="none" strike="noStrike" kern="1200" cap="none" spc="0" normalizeH="0" baseline="0" noProof="0" dirty="0" err="1">
                <a:ln>
                  <a:noFill/>
                </a:ln>
                <a:solidFill>
                  <a:prstClr val="black"/>
                </a:solidFill>
                <a:effectLst/>
                <a:uLnTx/>
                <a:uFillTx/>
                <a:latin typeface="Gill Sans MT"/>
                <a:ea typeface="+mn-ea"/>
                <a:cs typeface="+mn-cs"/>
              </a:rPr>
              <a:t>iThoughts</a:t>
            </a:r>
            <a:r>
              <a:rPr kumimoji="0" lang="nb-NO" sz="2000" b="0" i="0" u="none" strike="noStrike" kern="1200" cap="none" spc="0" normalizeH="0" baseline="0" noProof="0" dirty="0">
                <a:ln>
                  <a:noFill/>
                </a:ln>
                <a:solidFill>
                  <a:prstClr val="black"/>
                </a:solidFill>
                <a:effectLst/>
                <a:uLnTx/>
                <a:uFillTx/>
                <a:latin typeface="Gill Sans MT"/>
                <a:ea typeface="+mn-ea"/>
                <a:cs typeface="+mn-cs"/>
              </a:rPr>
              <a:t> og </a:t>
            </a:r>
            <a:r>
              <a:rPr lang="nb-NO" sz="2000" dirty="0">
                <a:solidFill>
                  <a:prstClr val="black"/>
                </a:solidFill>
                <a:latin typeface="Gill Sans MT"/>
              </a:rPr>
              <a:t>Book </a:t>
            </a:r>
            <a:r>
              <a:rPr lang="nb-NO" sz="2000" dirty="0" err="1">
                <a:solidFill>
                  <a:prstClr val="black"/>
                </a:solidFill>
                <a:latin typeface="Gill Sans MT"/>
              </a:rPr>
              <a:t>Creator</a:t>
            </a:r>
            <a:r>
              <a:rPr lang="nb-NO" sz="2000" dirty="0">
                <a:solidFill>
                  <a:prstClr val="black"/>
                </a:solidFill>
                <a:latin typeface="Gill Sans MT"/>
              </a:rPr>
              <a:t> </a:t>
            </a:r>
            <a:endParaRPr kumimoji="0" lang="nb-NO" sz="2000" b="0" i="0" u="none" strike="noStrike" kern="1200" cap="none" spc="0" normalizeH="0" baseline="0" noProof="0" dirty="0">
              <a:ln>
                <a:noFill/>
              </a:ln>
              <a:solidFill>
                <a:prstClr val="black"/>
              </a:solidFill>
              <a:effectLst/>
              <a:uLnTx/>
              <a:uFillTx/>
              <a:latin typeface="Gill Sans MT"/>
              <a:ea typeface="+mn-ea"/>
              <a:cs typeface="+mn-cs"/>
            </a:endParaRPr>
          </a:p>
          <a:p>
            <a:pPr marL="82550" indent="0">
              <a:buNone/>
            </a:pPr>
            <a:endParaRPr lang="nb-NO" dirty="0"/>
          </a:p>
          <a:p>
            <a:pPr marL="82550" indent="0">
              <a:buNone/>
            </a:pPr>
            <a:endParaRPr lang="nb-NO" dirty="0"/>
          </a:p>
        </p:txBody>
      </p:sp>
      <p:sp>
        <p:nvSpPr>
          <p:cNvPr id="4" name="Plassholder for bunntekst 3"/>
          <p:cNvSpPr>
            <a:spLocks noGrp="1"/>
          </p:cNvSpPr>
          <p:nvPr>
            <p:ph type="ftr" sz="quarter" idx="10"/>
          </p:nvPr>
        </p:nvSpPr>
        <p:spPr/>
        <p:txBody>
          <a:bodyPr/>
          <a:lstStyle/>
          <a:p>
            <a:pPr>
              <a:defRPr/>
            </a:pPr>
            <a:r>
              <a:rPr lang="nb-NO"/>
              <a:t>Aure - Averøy - Kristiansund - Smøla</a:t>
            </a:r>
          </a:p>
        </p:txBody>
      </p:sp>
    </p:spTree>
    <p:extLst>
      <p:ext uri="{BB962C8B-B14F-4D97-AF65-F5344CB8AC3E}">
        <p14:creationId xmlns:p14="http://schemas.microsoft.com/office/powerpoint/2010/main" val="20757581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br>
              <a:rPr lang="en-US" dirty="0"/>
            </a:br>
            <a:br>
              <a:rPr lang="en-US" dirty="0"/>
            </a:br>
            <a:r>
              <a:rPr lang="en-US" dirty="0"/>
              <a:t>KAT-</a:t>
            </a:r>
            <a:r>
              <a:rPr lang="en-US" dirty="0" err="1"/>
              <a:t>kassen</a:t>
            </a:r>
            <a:br>
              <a:rPr lang="en-US" dirty="0"/>
            </a:br>
            <a:br>
              <a:rPr lang="en-US" dirty="0"/>
            </a:br>
            <a:br>
              <a:rPr lang="en-US" dirty="0"/>
            </a:br>
            <a:br>
              <a:rPr lang="en-US" dirty="0"/>
            </a:br>
            <a:endParaRPr lang="en-US" dirty="0"/>
          </a:p>
        </p:txBody>
      </p:sp>
      <p:pic>
        <p:nvPicPr>
          <p:cNvPr id="3" name="Picture 2"/>
          <p:cNvPicPr>
            <a:picLocks noChangeAspect="1"/>
          </p:cNvPicPr>
          <p:nvPr/>
        </p:nvPicPr>
        <p:blipFill>
          <a:blip r:embed="rId3"/>
          <a:stretch>
            <a:fillRect/>
          </a:stretch>
        </p:blipFill>
        <p:spPr>
          <a:xfrm>
            <a:off x="1963733" y="1791806"/>
            <a:ext cx="5632504" cy="3437394"/>
          </a:xfrm>
          <a:prstGeom prst="rect">
            <a:avLst/>
          </a:prstGeom>
        </p:spPr>
      </p:pic>
    </p:spTree>
    <p:extLst>
      <p:ext uri="{BB962C8B-B14F-4D97-AF65-F5344CB8AC3E}">
        <p14:creationId xmlns:p14="http://schemas.microsoft.com/office/powerpoint/2010/main" val="11988510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35100" y="274638"/>
            <a:ext cx="7499350" cy="6030912"/>
          </a:xfrm>
        </p:spPr>
        <p:txBody>
          <a:bodyPr/>
          <a:lstStyle/>
          <a:p>
            <a:r>
              <a:rPr lang="nb-NO" dirty="0"/>
              <a:t>ASK </a:t>
            </a:r>
            <a:r>
              <a:rPr lang="nb-NO" sz="1800" dirty="0"/>
              <a:t>(Alternativ supplerende kommunikasjon)</a:t>
            </a:r>
            <a:br>
              <a:rPr lang="nb-NO" dirty="0"/>
            </a:br>
            <a:br>
              <a:rPr lang="nb-NO" dirty="0"/>
            </a:br>
            <a:br>
              <a:rPr lang="nb-NO" dirty="0"/>
            </a:br>
            <a:br>
              <a:rPr lang="nb-NO" dirty="0"/>
            </a:br>
            <a:br>
              <a:rPr lang="nb-NO" dirty="0"/>
            </a:br>
            <a:br>
              <a:rPr lang="nb-NO" dirty="0"/>
            </a:br>
            <a:br>
              <a:rPr lang="nb-NO" dirty="0"/>
            </a:br>
            <a:r>
              <a:rPr lang="nb-NO" sz="2000" dirty="0">
                <a:hlinkClick r:id="rId3"/>
              </a:rPr>
              <a:t>https://www.udir.no/laring-og-trivsel/sarskilte-behov/ask/ASK-skole/</a:t>
            </a:r>
            <a:endParaRPr lang="nb-NO" sz="2000" dirty="0"/>
          </a:p>
        </p:txBody>
      </p:sp>
      <p:pic>
        <p:nvPicPr>
          <p:cNvPr id="5" name="Plassholder for innhold 4"/>
          <p:cNvPicPr>
            <a:picLocks noGrp="1" noChangeAspect="1"/>
          </p:cNvPicPr>
          <p:nvPr>
            <p:ph idx="1"/>
          </p:nvPr>
        </p:nvPicPr>
        <p:blipFill>
          <a:blip r:embed="rId4"/>
          <a:stretch>
            <a:fillRect/>
          </a:stretch>
        </p:blipFill>
        <p:spPr>
          <a:xfrm>
            <a:off x="1547664" y="1700808"/>
            <a:ext cx="6696744" cy="3240360"/>
          </a:xfrm>
          <a:prstGeom prst="rect">
            <a:avLst/>
          </a:prstGeom>
        </p:spPr>
      </p:pic>
      <p:sp>
        <p:nvSpPr>
          <p:cNvPr id="4" name="Plassholder for bunntekst 3"/>
          <p:cNvSpPr>
            <a:spLocks noGrp="1"/>
          </p:cNvSpPr>
          <p:nvPr>
            <p:ph type="ftr" sz="quarter" idx="10"/>
          </p:nvPr>
        </p:nvSpPr>
        <p:spPr/>
        <p:txBody>
          <a:bodyPr/>
          <a:lstStyle/>
          <a:p>
            <a:pPr>
              <a:defRPr/>
            </a:pPr>
            <a:r>
              <a:rPr lang="nb-NO"/>
              <a:t>Aure - Averøy - Kristiansund - Smøla</a:t>
            </a:r>
          </a:p>
        </p:txBody>
      </p:sp>
    </p:spTree>
    <p:extLst>
      <p:ext uri="{BB962C8B-B14F-4D97-AF65-F5344CB8AC3E}">
        <p14:creationId xmlns:p14="http://schemas.microsoft.com/office/powerpoint/2010/main" val="38247667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B13A5D-796B-4A2D-A4EC-890926B74F8F}"/>
              </a:ext>
            </a:extLst>
          </p:cNvPr>
          <p:cNvSpPr>
            <a:spLocks noGrp="1"/>
          </p:cNvSpPr>
          <p:nvPr>
            <p:ph type="title"/>
          </p:nvPr>
        </p:nvSpPr>
        <p:spPr/>
        <p:txBody>
          <a:bodyPr/>
          <a:lstStyle/>
          <a:p>
            <a:r>
              <a:rPr lang="nb-NO" dirty="0" err="1"/>
              <a:t>InPrint</a:t>
            </a:r>
            <a:r>
              <a:rPr lang="nb-NO" dirty="0"/>
              <a:t> 3</a:t>
            </a:r>
          </a:p>
        </p:txBody>
      </p:sp>
      <p:sp>
        <p:nvSpPr>
          <p:cNvPr id="4" name="Plassholder for bunntekst 3">
            <a:extLst>
              <a:ext uri="{FF2B5EF4-FFF2-40B4-BE49-F238E27FC236}">
                <a16:creationId xmlns:a16="http://schemas.microsoft.com/office/drawing/2014/main" id="{0F6BB831-84B2-4A30-9F02-61849FE6EE5C}"/>
              </a:ext>
            </a:extLst>
          </p:cNvPr>
          <p:cNvSpPr>
            <a:spLocks noGrp="1"/>
          </p:cNvSpPr>
          <p:nvPr>
            <p:ph type="ftr" sz="quarter" idx="10"/>
          </p:nvPr>
        </p:nvSpPr>
        <p:spPr/>
        <p:txBody>
          <a:bodyPr/>
          <a:lstStyle/>
          <a:p>
            <a:pPr>
              <a:defRPr/>
            </a:pPr>
            <a:r>
              <a:rPr lang="nb-NO"/>
              <a:t>Aure - Averøy - Kristiansund - Smøla</a:t>
            </a:r>
          </a:p>
        </p:txBody>
      </p:sp>
      <p:pic>
        <p:nvPicPr>
          <p:cNvPr id="1026" name="Picture 2">
            <a:extLst>
              <a:ext uri="{FF2B5EF4-FFF2-40B4-BE49-F238E27FC236}">
                <a16:creationId xmlns:a16="http://schemas.microsoft.com/office/drawing/2014/main" id="{04DD1903-094F-46B5-8B7A-A69CE01EBB0A}"/>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331085" y="1790700"/>
            <a:ext cx="570738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2332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Nyttige lenker:</a:t>
            </a:r>
          </a:p>
        </p:txBody>
      </p:sp>
      <p:sp>
        <p:nvSpPr>
          <p:cNvPr id="3" name="Plassholder for innhold 2"/>
          <p:cNvSpPr>
            <a:spLocks noGrp="1"/>
          </p:cNvSpPr>
          <p:nvPr>
            <p:ph idx="1"/>
          </p:nvPr>
        </p:nvSpPr>
        <p:spPr/>
        <p:txBody>
          <a:bodyPr/>
          <a:lstStyle/>
          <a:p>
            <a:pPr marL="82550" indent="0">
              <a:lnSpc>
                <a:spcPct val="150000"/>
              </a:lnSpc>
              <a:buNone/>
            </a:pPr>
            <a:r>
              <a:rPr lang="nb-NO" sz="2000" dirty="0">
                <a:hlinkClick r:id="rId3"/>
              </a:rPr>
              <a:t>https://www.udir.no/laring-og-trivsel/sarskilte-behov/ask/ASK-skole/</a:t>
            </a:r>
            <a:endParaRPr lang="nb-NO" sz="2000" dirty="0"/>
          </a:p>
          <a:p>
            <a:pPr marL="82550" indent="0">
              <a:lnSpc>
                <a:spcPct val="150000"/>
              </a:lnSpc>
              <a:buNone/>
            </a:pPr>
            <a:r>
              <a:rPr lang="en-US" sz="2000" dirty="0">
                <a:hlinkClick r:id="rId4"/>
              </a:rPr>
              <a:t>http://www.cat-kit.com/?lan=no&amp;area=catbox&amp;page=catbox</a:t>
            </a:r>
            <a:endParaRPr lang="en-US" sz="2000" dirty="0"/>
          </a:p>
          <a:p>
            <a:pPr marL="82550" indent="0">
              <a:lnSpc>
                <a:spcPct val="150000"/>
              </a:lnSpc>
              <a:buNone/>
            </a:pPr>
            <a:r>
              <a:rPr lang="nb-NO" sz="2000" dirty="0">
                <a:hlinkClick r:id="rId5"/>
              </a:rPr>
              <a:t>https://spiss.no/</a:t>
            </a:r>
            <a:endParaRPr lang="nb-NO" sz="2000" dirty="0"/>
          </a:p>
          <a:p>
            <a:pPr marL="82550" indent="0">
              <a:lnSpc>
                <a:spcPct val="150000"/>
              </a:lnSpc>
              <a:buNone/>
            </a:pPr>
            <a:r>
              <a:rPr lang="nb-NO" sz="2000" u="sng" dirty="0">
                <a:solidFill>
                  <a:srgbClr val="92D050"/>
                </a:solidFill>
              </a:rPr>
              <a:t>https://normedia.no/inprint</a:t>
            </a:r>
          </a:p>
          <a:p>
            <a:pPr marL="82550" indent="0">
              <a:lnSpc>
                <a:spcPct val="150000"/>
              </a:lnSpc>
              <a:buNone/>
            </a:pPr>
            <a:r>
              <a:rPr lang="nb-NO" sz="2000" dirty="0">
                <a:hlinkClick r:id="rId6"/>
              </a:rPr>
              <a:t>https://autismeforeningen.no/</a:t>
            </a:r>
            <a:endParaRPr lang="nb-NO" sz="2000" dirty="0"/>
          </a:p>
          <a:p>
            <a:pPr marL="82550" indent="0">
              <a:lnSpc>
                <a:spcPct val="150000"/>
              </a:lnSpc>
              <a:buNone/>
            </a:pPr>
            <a:r>
              <a:rPr lang="nb-NO" sz="2000" dirty="0">
                <a:hlinkClick r:id="rId7"/>
              </a:rPr>
              <a:t>https://www.statped.no/autisme/</a:t>
            </a:r>
            <a:endParaRPr lang="nb-NO" sz="2000" dirty="0"/>
          </a:p>
          <a:p>
            <a:pPr marL="82550" indent="0">
              <a:lnSpc>
                <a:spcPct val="150000"/>
              </a:lnSpc>
              <a:buNone/>
            </a:pPr>
            <a:r>
              <a:rPr lang="nb-NO" sz="2000" dirty="0">
                <a:hlinkClick r:id="rId8"/>
              </a:rPr>
              <a:t>https://frambu.no/?s=autisme&amp;submit=S%C3%B8k</a:t>
            </a:r>
            <a:endParaRPr lang="nb-NO" sz="2000" dirty="0"/>
          </a:p>
          <a:p>
            <a:pPr marL="82550" indent="0">
              <a:lnSpc>
                <a:spcPct val="150000"/>
              </a:lnSpc>
              <a:buNone/>
            </a:pPr>
            <a:endParaRPr lang="en-US" sz="2000" dirty="0"/>
          </a:p>
          <a:p>
            <a:pPr marL="82550" indent="0">
              <a:buNone/>
            </a:pPr>
            <a:endParaRPr lang="nb-NO" sz="2000" dirty="0"/>
          </a:p>
        </p:txBody>
      </p:sp>
      <p:sp>
        <p:nvSpPr>
          <p:cNvPr id="4" name="Plassholder for bunntekst 3"/>
          <p:cNvSpPr>
            <a:spLocks noGrp="1"/>
          </p:cNvSpPr>
          <p:nvPr>
            <p:ph type="ftr" sz="quarter" idx="10"/>
          </p:nvPr>
        </p:nvSpPr>
        <p:spPr/>
        <p:txBody>
          <a:bodyPr/>
          <a:lstStyle/>
          <a:p>
            <a:pPr>
              <a:defRPr/>
            </a:pPr>
            <a:r>
              <a:rPr lang="nb-NO"/>
              <a:t>Aure - Averøy - Kristiansund - Smøla</a:t>
            </a:r>
          </a:p>
        </p:txBody>
      </p:sp>
    </p:spTree>
    <p:extLst>
      <p:ext uri="{BB962C8B-B14F-4D97-AF65-F5344CB8AC3E}">
        <p14:creationId xmlns:p14="http://schemas.microsoft.com/office/powerpoint/2010/main" val="4153851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altLang="nb-NO" b="1" dirty="0"/>
              <a:t>Årsaker til autismespektervansker</a:t>
            </a:r>
            <a:r>
              <a:rPr lang="nb-NO" altLang="nb-NO" dirty="0"/>
              <a:t> </a:t>
            </a:r>
            <a:endParaRPr lang="nb-NO" dirty="0"/>
          </a:p>
        </p:txBody>
      </p:sp>
      <p:sp>
        <p:nvSpPr>
          <p:cNvPr id="3" name="Plassholder for innhold 2"/>
          <p:cNvSpPr>
            <a:spLocks noGrp="1"/>
          </p:cNvSpPr>
          <p:nvPr>
            <p:ph idx="1"/>
          </p:nvPr>
        </p:nvSpPr>
        <p:spPr/>
        <p:txBody>
          <a:bodyPr/>
          <a:lstStyle/>
          <a:p>
            <a:r>
              <a:rPr lang="nb-NO" altLang="nb-NO" sz="2000" dirty="0"/>
              <a:t>Autismespektervansker er medfødt.</a:t>
            </a:r>
          </a:p>
          <a:p>
            <a:r>
              <a:rPr lang="nb-NO" altLang="nb-NO" sz="2000" dirty="0"/>
              <a:t>Arvelighet – en ser mer av dette vanskebilde i enkelte familier enn andre </a:t>
            </a:r>
          </a:p>
          <a:p>
            <a:r>
              <a:rPr lang="nb-NO" altLang="nb-NO" sz="2000" dirty="0"/>
              <a:t>Nære familiemedlemmer kan ha andre beslektede vansker; ADHD, Tourette, dysleksi, lærevansker, sosiale vansker, er litt sær</a:t>
            </a:r>
          </a:p>
          <a:p>
            <a:r>
              <a:rPr lang="nb-NO" altLang="nb-NO" sz="2000" dirty="0"/>
              <a:t>Skyldes en nevrobiologisk forstyrrelse (funksjonssvikt i hjernen). </a:t>
            </a:r>
          </a:p>
          <a:p>
            <a:r>
              <a:rPr lang="nb-NO" altLang="nb-NO" sz="2000" dirty="0"/>
              <a:t>Omtrent 4 ganger flere gutter enn jenter får diagnosen</a:t>
            </a:r>
          </a:p>
          <a:p>
            <a:pPr>
              <a:buNone/>
            </a:pPr>
            <a:endParaRPr lang="nb-NO" altLang="nb-NO" sz="2000" dirty="0"/>
          </a:p>
          <a:p>
            <a:pPr>
              <a:buNone/>
            </a:pPr>
            <a:r>
              <a:rPr lang="nb-NO" altLang="nb-NO" sz="2000" dirty="0"/>
              <a:t>Flere teorier og forskning foregår på området </a:t>
            </a:r>
          </a:p>
          <a:p>
            <a:pPr marL="82550" indent="0">
              <a:buNone/>
            </a:pPr>
            <a:endParaRPr lang="nb-NO" dirty="0"/>
          </a:p>
        </p:txBody>
      </p:sp>
    </p:spTree>
    <p:extLst>
      <p:ext uri="{BB962C8B-B14F-4D97-AF65-F5344CB8AC3E}">
        <p14:creationId xmlns:p14="http://schemas.microsoft.com/office/powerpoint/2010/main" val="2314576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altLang="nb-NO" sz="2800" b="1" dirty="0"/>
              <a:t>1. Vansker når det gjelder sosial fungering    	og gjensidig sosial interaksjon</a:t>
            </a:r>
            <a:endParaRPr lang="nb-NO" sz="2800" dirty="0"/>
          </a:p>
        </p:txBody>
      </p:sp>
      <p:sp>
        <p:nvSpPr>
          <p:cNvPr id="3" name="Plassholder for innhold 2"/>
          <p:cNvSpPr>
            <a:spLocks noGrp="1"/>
          </p:cNvSpPr>
          <p:nvPr>
            <p:ph idx="1"/>
          </p:nvPr>
        </p:nvSpPr>
        <p:spPr>
          <a:xfrm>
            <a:off x="1475656" y="1916832"/>
            <a:ext cx="7458794" cy="4331568"/>
          </a:xfrm>
        </p:spPr>
        <p:txBody>
          <a:bodyPr/>
          <a:lstStyle/>
          <a:p>
            <a:r>
              <a:rPr lang="nb-NO" altLang="nb-NO" sz="2000" dirty="0"/>
              <a:t>Vansker med å forstå hvorfor andre handler og reagerer som de gjør .</a:t>
            </a:r>
          </a:p>
          <a:p>
            <a:r>
              <a:rPr lang="nb-NO" altLang="nb-NO" sz="2000" dirty="0"/>
              <a:t>Vansker med ”å se andre fra innsiden og seg selv fra utsiden”.</a:t>
            </a:r>
          </a:p>
          <a:p>
            <a:r>
              <a:rPr lang="nb-NO" altLang="nb-NO" sz="2000" dirty="0"/>
              <a:t>Vansker med å forholde seg til andre mennesker – forstå og bruke vanlige (ofte uuttalte) regler for samhandling på en fleksibel og tilpasset måte.</a:t>
            </a:r>
          </a:p>
          <a:p>
            <a:r>
              <a:rPr lang="nb-NO" altLang="nb-NO" sz="2000" dirty="0"/>
              <a:t>Vansker med å forstå det som tas for gitt i en kultur, må lære eksplisitt det andre lærer intuitivt</a:t>
            </a:r>
            <a:endParaRPr lang="nb-NO" sz="2000" dirty="0"/>
          </a:p>
        </p:txBody>
      </p:sp>
    </p:spTree>
    <p:extLst>
      <p:ext uri="{BB962C8B-B14F-4D97-AF65-F5344CB8AC3E}">
        <p14:creationId xmlns:p14="http://schemas.microsoft.com/office/powerpoint/2010/main" val="837980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ltLang="nb-NO" dirty="0"/>
              <a:t>Dette kan medføre </a:t>
            </a:r>
            <a:endParaRPr lang="nb-NO" dirty="0"/>
          </a:p>
        </p:txBody>
      </p:sp>
      <p:sp>
        <p:nvSpPr>
          <p:cNvPr id="3" name="Plassholder for innhold 2"/>
          <p:cNvSpPr>
            <a:spLocks noGrp="1"/>
          </p:cNvSpPr>
          <p:nvPr>
            <p:ph idx="1"/>
          </p:nvPr>
        </p:nvSpPr>
        <p:spPr/>
        <p:txBody>
          <a:bodyPr/>
          <a:lstStyle/>
          <a:p>
            <a:r>
              <a:rPr lang="nb-NO" altLang="nb-NO" sz="2400" dirty="0"/>
              <a:t>Upassende bemerkninger, ukritisk atferd i forhold til fremmede; </a:t>
            </a:r>
            <a:r>
              <a:rPr lang="nb-NO" altLang="nb-NO" sz="2400" b="1" dirty="0"/>
              <a:t>man sier det man tenker.</a:t>
            </a:r>
          </a:p>
          <a:p>
            <a:r>
              <a:rPr lang="nb-NO" altLang="nb-NO" sz="2400" dirty="0"/>
              <a:t>Forvirring og frustrasjon når det gjelder å forstå andres atferd (”kulturkollisjon”). Det blir </a:t>
            </a:r>
            <a:r>
              <a:rPr lang="nb-NO" altLang="nb-NO" sz="2400" b="1" dirty="0"/>
              <a:t>vanskelig å forutsi andres atferd.</a:t>
            </a:r>
            <a:r>
              <a:rPr lang="nb-NO" altLang="nb-NO" sz="2400" dirty="0"/>
              <a:t> </a:t>
            </a:r>
          </a:p>
          <a:p>
            <a:r>
              <a:rPr lang="nb-NO" altLang="nb-NO" sz="2400" dirty="0"/>
              <a:t>Feil fokus i hverdagslige sosiale situasjoner, </a:t>
            </a:r>
            <a:r>
              <a:rPr lang="nb-NO" altLang="nb-NO" sz="2400" b="1" dirty="0"/>
              <a:t>vansker med å trekke ut hva som er viktig og forstå helheten.</a:t>
            </a:r>
          </a:p>
          <a:p>
            <a:r>
              <a:rPr lang="nb-NO" altLang="nb-NO" sz="2400" b="1" dirty="0"/>
              <a:t>Vansker med å utvikle dypere vennskap</a:t>
            </a:r>
            <a:r>
              <a:rPr lang="nb-NO" altLang="nb-NO" sz="2400" dirty="0"/>
              <a:t>.</a:t>
            </a:r>
          </a:p>
          <a:p>
            <a:r>
              <a:rPr lang="nb-NO" altLang="nb-NO" sz="2400" dirty="0"/>
              <a:t>Mye grubling og ”om og men” – sosial usikkerhet</a:t>
            </a:r>
          </a:p>
          <a:p>
            <a:endParaRPr lang="nb-NO" dirty="0"/>
          </a:p>
        </p:txBody>
      </p:sp>
    </p:spTree>
    <p:extLst>
      <p:ext uri="{BB962C8B-B14F-4D97-AF65-F5344CB8AC3E}">
        <p14:creationId xmlns:p14="http://schemas.microsoft.com/office/powerpoint/2010/main" val="676525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altLang="nb-NO" b="1" dirty="0"/>
              <a:t>2. Vansker med språk og 	kommunikasjon i forhold til andre</a:t>
            </a:r>
            <a:endParaRPr lang="nb-NO" dirty="0"/>
          </a:p>
        </p:txBody>
      </p:sp>
      <p:sp>
        <p:nvSpPr>
          <p:cNvPr id="3" name="Plassholder for innhold 2"/>
          <p:cNvSpPr>
            <a:spLocks noGrp="1"/>
          </p:cNvSpPr>
          <p:nvPr>
            <p:ph idx="1"/>
          </p:nvPr>
        </p:nvSpPr>
        <p:spPr>
          <a:xfrm>
            <a:off x="1763688" y="2060848"/>
            <a:ext cx="7170762" cy="4187552"/>
          </a:xfrm>
        </p:spPr>
        <p:txBody>
          <a:bodyPr/>
          <a:lstStyle/>
          <a:p>
            <a:pPr>
              <a:buNone/>
            </a:pPr>
            <a:r>
              <a:rPr lang="nb-NO" altLang="nb-NO" sz="2000" dirty="0"/>
              <a:t>”Kulturkollisjon”; ”å snakke ulike språk” gir vansker med:</a:t>
            </a:r>
          </a:p>
          <a:p>
            <a:r>
              <a:rPr lang="nb-NO" altLang="nb-NO" sz="2000" dirty="0"/>
              <a:t>Å forstå hva andre mennesker mener når de sier noe, eks. bruk av metaforer, dobbelt betydning, spesielle uttrykk.</a:t>
            </a:r>
          </a:p>
          <a:p>
            <a:r>
              <a:rPr lang="nb-NO" altLang="nb-NO" sz="2000" dirty="0"/>
              <a:t>Å få andre til å forstå hva du mener – vansker med å ta den andres perspektiv i kommunikasjon, med å velge ut hva som er vesentlig for at den andre skal forstå det man vil si, hva som er tilstrekkelig mengde informasjon</a:t>
            </a:r>
          </a:p>
          <a:p>
            <a:r>
              <a:rPr lang="nb-NO" altLang="nb-NO" sz="2000" dirty="0"/>
              <a:t>Vansker med å forstå ikke-språklig kommunikasjon; </a:t>
            </a:r>
          </a:p>
          <a:p>
            <a:pPr>
              <a:buNone/>
            </a:pPr>
            <a:r>
              <a:rPr lang="nb-NO" altLang="nb-NO" sz="2000" dirty="0"/>
              <a:t>	bruk av blikk, gester, ansiktsuttrykk, kroppsspråk</a:t>
            </a:r>
          </a:p>
        </p:txBody>
      </p:sp>
    </p:spTree>
    <p:extLst>
      <p:ext uri="{BB962C8B-B14F-4D97-AF65-F5344CB8AC3E}">
        <p14:creationId xmlns:p14="http://schemas.microsoft.com/office/powerpoint/2010/main" val="39899276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PT PowerPointmal">
  <a:themeElements>
    <a:clrScheme name="Solverv">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verv">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verv">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46C1F53F03BA442A8EDC60764EF23C1" ma:contentTypeVersion="10" ma:contentTypeDescription="Opprett et nytt dokument." ma:contentTypeScope="" ma:versionID="ae533ce5244359905c83d35d71faf8a9">
  <xsd:schema xmlns:xsd="http://www.w3.org/2001/XMLSchema" xmlns:xs="http://www.w3.org/2001/XMLSchema" xmlns:p="http://schemas.microsoft.com/office/2006/metadata/properties" xmlns:ns3="a6b7afe5-d9d6-400a-920b-35a6e47fab84" xmlns:ns4="9168ce9b-d20b-45b5-9cc4-858c7f739e2c" targetNamespace="http://schemas.microsoft.com/office/2006/metadata/properties" ma:root="true" ma:fieldsID="47a6f618b004910984388fe2e36da721" ns3:_="" ns4:_="">
    <xsd:import namespace="a6b7afe5-d9d6-400a-920b-35a6e47fab84"/>
    <xsd:import namespace="9168ce9b-d20b-45b5-9cc4-858c7f739e2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b7afe5-d9d6-400a-920b-35a6e47fab84"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internalName="SharedWithDetails" ma:readOnly="true">
      <xsd:simpleType>
        <xsd:restriction base="dms:Note">
          <xsd:maxLength value="255"/>
        </xsd:restriction>
      </xsd:simpleType>
    </xsd:element>
    <xsd:element name="SharingHintHash" ma:index="10" nillable="true" ma:displayName="Hash for deling av tips"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68ce9b-d20b-45b5-9cc4-858c7f739e2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654012-C7CB-4304-83A2-DB9C727D7EFE}">
  <ds:schemaRefs>
    <ds:schemaRef ds:uri="http://schemas.microsoft.com/sharepoint/v3/contenttype/forms"/>
  </ds:schemaRefs>
</ds:datastoreItem>
</file>

<file path=customXml/itemProps2.xml><?xml version="1.0" encoding="utf-8"?>
<ds:datastoreItem xmlns:ds="http://schemas.openxmlformats.org/officeDocument/2006/customXml" ds:itemID="{826E3E79-409B-49FE-8345-4C2014FCF320}">
  <ds:schemaRefs>
    <ds:schemaRef ds:uri="http://purl.org/dc/terms/"/>
    <ds:schemaRef ds:uri="9168ce9b-d20b-45b5-9cc4-858c7f739e2c"/>
    <ds:schemaRef ds:uri="http://www.w3.org/XML/1998/namespace"/>
    <ds:schemaRef ds:uri="http://schemas.microsoft.com/office/2006/documentManagement/types"/>
    <ds:schemaRef ds:uri="a6b7afe5-d9d6-400a-920b-35a6e47fab84"/>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2A3302BB-A425-422A-BC71-AC1A55F9E8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b7afe5-d9d6-400a-920b-35a6e47fab84"/>
    <ds:schemaRef ds:uri="9168ce9b-d20b-45b5-9cc4-858c7f739e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 PowerPoint mal</Template>
  <TotalTime>1470</TotalTime>
  <Words>4998</Words>
  <Application>Microsoft Office PowerPoint</Application>
  <PresentationFormat>Skjermfremvisning (4:3)</PresentationFormat>
  <Paragraphs>530</Paragraphs>
  <Slides>58</Slides>
  <Notes>58</Notes>
  <HiddenSlides>0</HiddenSlides>
  <MMClips>0</MMClips>
  <ScaleCrop>false</ScaleCrop>
  <HeadingPairs>
    <vt:vector size="6" baseType="variant">
      <vt:variant>
        <vt:lpstr>Brukte skrifter</vt:lpstr>
      </vt:variant>
      <vt:variant>
        <vt:i4>10</vt:i4>
      </vt:variant>
      <vt:variant>
        <vt:lpstr>Tema</vt:lpstr>
      </vt:variant>
      <vt:variant>
        <vt:i4>2</vt:i4>
      </vt:variant>
      <vt:variant>
        <vt:lpstr>Lysbildetitler</vt:lpstr>
      </vt:variant>
      <vt:variant>
        <vt:i4>58</vt:i4>
      </vt:variant>
    </vt:vector>
  </HeadingPairs>
  <TitlesOfParts>
    <vt:vector size="70" baseType="lpstr">
      <vt:lpstr>Arial</vt:lpstr>
      <vt:lpstr>Arial Narrow</vt:lpstr>
      <vt:lpstr>Calibri</vt:lpstr>
      <vt:lpstr>Calibri Light</vt:lpstr>
      <vt:lpstr>Comic Sans MS</vt:lpstr>
      <vt:lpstr>Gill Sans MT</vt:lpstr>
      <vt:lpstr>Times New Roman</vt:lpstr>
      <vt:lpstr>Verdana</vt:lpstr>
      <vt:lpstr>Wingdings</vt:lpstr>
      <vt:lpstr>Wingdings 2</vt:lpstr>
      <vt:lpstr>PPT PowerPointmal</vt:lpstr>
      <vt:lpstr>Office-tema</vt:lpstr>
      <vt:lpstr>AUTISMESPEKTER-FORSTYRRELSE</vt:lpstr>
      <vt:lpstr>PPT sin rolle i skolen</vt:lpstr>
      <vt:lpstr>Autismespekterforstyrrelse (ASD)</vt:lpstr>
      <vt:lpstr>Autismespekterforstyrrelse</vt:lpstr>
      <vt:lpstr>Autismespekteret – et kontinium</vt:lpstr>
      <vt:lpstr>Årsaker til autismespektervansker </vt:lpstr>
      <vt:lpstr>1. Vansker når det gjelder sosial fungering     og gjensidig sosial interaksjon</vt:lpstr>
      <vt:lpstr>Dette kan medføre </vt:lpstr>
      <vt:lpstr>2. Vansker med språk og  kommunikasjon i forhold til andre</vt:lpstr>
      <vt:lpstr>Dette medfører:</vt:lpstr>
      <vt:lpstr>Forts.</vt:lpstr>
      <vt:lpstr>Manglende fleksibilitet i tanker og  atferd - begrensede interesser</vt:lpstr>
      <vt:lpstr>Dette medfører:</vt:lpstr>
      <vt:lpstr>Utviklingsperspektivet –   utfordringer i ulike faser</vt:lpstr>
      <vt:lpstr>Tilleggsvansker hos barn og voksne med autismespekterforstyrrelser</vt:lpstr>
      <vt:lpstr>Tilleggsvansker forts.</vt:lpstr>
      <vt:lpstr>PDA-profil</vt:lpstr>
      <vt:lpstr>Tidlige tegn på PDA </vt:lpstr>
      <vt:lpstr>Autismespekterforstyrrelse</vt:lpstr>
      <vt:lpstr> Elever med nevroutviklingforstyrrelse og alvorlig skolefravær – råd til skolen om hvordan de ønsker å bli møtt (utdanningsnytt , spesialpedagogikk 16.05.21- «Elever med nevroutviklingsforstyrrelser og alvorlig skolefravær») </vt:lpstr>
      <vt:lpstr>Tilrettelegging i skolen </vt:lpstr>
      <vt:lpstr>Autismespekterforstyrrelse</vt:lpstr>
      <vt:lpstr>Oversensitivitet</vt:lpstr>
      <vt:lpstr>Tap av kontroll/oversikt kan skje når:</vt:lpstr>
      <vt:lpstr>Autismespekterforstyrrelse</vt:lpstr>
      <vt:lpstr>Autismespekterforstyrrelse</vt:lpstr>
      <vt:lpstr>IVAS-kartlegging </vt:lpstr>
      <vt:lpstr>«Sånn vil jeg ha det»</vt:lpstr>
      <vt:lpstr>Autismespekterforstyrrelse</vt:lpstr>
      <vt:lpstr>Tydelighet</vt:lpstr>
      <vt:lpstr>Unngå kognitiv overbelastning</vt:lpstr>
      <vt:lpstr>Skap oversikt – gode planer</vt:lpstr>
      <vt:lpstr>Autismespekterforstyrrelse</vt:lpstr>
      <vt:lpstr>Autismespekterforstyrrelse</vt:lpstr>
      <vt:lpstr>Autismespekterforstyrrelse -  lære gjennom belønning</vt:lpstr>
      <vt:lpstr>Autismespekterforstyrrelse - tegnøkonomi</vt:lpstr>
      <vt:lpstr>Sosiale historier</vt:lpstr>
      <vt:lpstr>Når brukes sosiale historier</vt:lpstr>
      <vt:lpstr>Eksempel på en sosial historie</vt:lpstr>
      <vt:lpstr>Pluss / minus skjema</vt:lpstr>
      <vt:lpstr>Eks på bruk av pluss/minus-skjema Vil ikke på skolen</vt:lpstr>
      <vt:lpstr>Eks Vil ikke på skolen - GYM</vt:lpstr>
      <vt:lpstr>Eks. Klassefest</vt:lpstr>
      <vt:lpstr>Tegneseriesamtale </vt:lpstr>
      <vt:lpstr>Eksempel på bruk av tegneseriesamtale</vt:lpstr>
      <vt:lpstr>Konkretisering av en usynlig regel Oppskrifter som metode</vt:lpstr>
      <vt:lpstr>Rollespill som metode</vt:lpstr>
      <vt:lpstr>Videomodelering (for yngre elever)</vt:lpstr>
      <vt:lpstr>Aktuelle undervisningsmateriell (mellomtrinnet og ungdomstrinnet)</vt:lpstr>
      <vt:lpstr>Autismespektervansker</vt:lpstr>
      <vt:lpstr>Lage gode Sosiale kompetansemål</vt:lpstr>
      <vt:lpstr>Eksempeler på ferdighetsmål - Empati</vt:lpstr>
      <vt:lpstr>Empati – læringsmål: Jeg kan vente på tur og ta tur i en samtale</vt:lpstr>
      <vt:lpstr>Autismespekterforstyrrelse</vt:lpstr>
      <vt:lpstr>   KAT-kassen    </vt:lpstr>
      <vt:lpstr>ASK (Alternativ supplerende kommunikasjon)       https://www.udir.no/laring-og-trivsel/sarskilte-behov/ask/ASK-skole/</vt:lpstr>
      <vt:lpstr>InPrint 3</vt:lpstr>
      <vt:lpstr>Nyttige lenker:</vt:lpstr>
    </vt:vector>
  </TitlesOfParts>
  <Company>IKT Orkidé</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Kia Rosèn</dc:creator>
  <cp:lastModifiedBy>Eli Aarland</cp:lastModifiedBy>
  <cp:revision>57</cp:revision>
  <cp:lastPrinted>2024-01-09T09:39:40Z</cp:lastPrinted>
  <dcterms:created xsi:type="dcterms:W3CDTF">2019-11-19T12:27:17Z</dcterms:created>
  <dcterms:modified xsi:type="dcterms:W3CDTF">2024-01-09T11:10:26Z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0x010100C46C1F53F03BA442A8EDC60764EF23C1</vt:lpwstr>
  </property>
</Properties>
</file>