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2.xml" ContentType="application/vnd.openxmlformats-officedocument.presentationml.notesSlide+xml"/>
  <Override PartName="/ppt/charts/chartEx1.xml" ContentType="application/vnd.ms-office.chartex+xml"/>
  <Override PartName="/ppt/charts/style9.xml" ContentType="application/vnd.ms-office.chartstyle+xml"/>
  <Override PartName="/ppt/charts/colors9.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3"/>
  </p:notesMasterIdLst>
  <p:sldIdLst>
    <p:sldId id="256" r:id="rId5"/>
    <p:sldId id="273" r:id="rId6"/>
    <p:sldId id="258" r:id="rId7"/>
    <p:sldId id="259" r:id="rId8"/>
    <p:sldId id="260" r:id="rId9"/>
    <p:sldId id="326" r:id="rId10"/>
    <p:sldId id="333" r:id="rId11"/>
    <p:sldId id="275" r:id="rId12"/>
    <p:sldId id="320" r:id="rId13"/>
    <p:sldId id="324" r:id="rId14"/>
    <p:sldId id="307" r:id="rId15"/>
    <p:sldId id="308" r:id="rId16"/>
    <p:sldId id="309" r:id="rId17"/>
    <p:sldId id="325" r:id="rId18"/>
    <p:sldId id="310" r:id="rId19"/>
    <p:sldId id="312" r:id="rId20"/>
    <p:sldId id="311" r:id="rId21"/>
    <p:sldId id="313" r:id="rId22"/>
    <p:sldId id="321" r:id="rId23"/>
    <p:sldId id="327" r:id="rId24"/>
    <p:sldId id="332" r:id="rId25"/>
    <p:sldId id="278" r:id="rId26"/>
    <p:sldId id="261" r:id="rId27"/>
    <p:sldId id="284" r:id="rId28"/>
    <p:sldId id="291" r:id="rId29"/>
    <p:sldId id="286" r:id="rId30"/>
    <p:sldId id="295" r:id="rId31"/>
    <p:sldId id="279" r:id="rId32"/>
    <p:sldId id="280" r:id="rId33"/>
    <p:sldId id="283" r:id="rId34"/>
    <p:sldId id="292" r:id="rId35"/>
    <p:sldId id="287" r:id="rId36"/>
    <p:sldId id="297" r:id="rId37"/>
    <p:sldId id="304" r:id="rId38"/>
    <p:sldId id="266" r:id="rId39"/>
    <p:sldId id="265" r:id="rId40"/>
    <p:sldId id="293" r:id="rId41"/>
    <p:sldId id="288" r:id="rId42"/>
    <p:sldId id="299" r:id="rId43"/>
    <p:sldId id="305" r:id="rId44"/>
    <p:sldId id="322" r:id="rId45"/>
    <p:sldId id="285" r:id="rId46"/>
    <p:sldId id="272" r:id="rId47"/>
    <p:sldId id="289" r:id="rId48"/>
    <p:sldId id="301" r:id="rId49"/>
    <p:sldId id="290" r:id="rId50"/>
    <p:sldId id="267" r:id="rId51"/>
    <p:sldId id="270" r:id="rId52"/>
    <p:sldId id="262" r:id="rId53"/>
    <p:sldId id="264" r:id="rId54"/>
    <p:sldId id="328" r:id="rId55"/>
    <p:sldId id="276" r:id="rId56"/>
    <p:sldId id="329" r:id="rId57"/>
    <p:sldId id="337" r:id="rId58"/>
    <p:sldId id="302" r:id="rId59"/>
    <p:sldId id="298" r:id="rId60"/>
    <p:sldId id="316" r:id="rId61"/>
    <p:sldId id="317" r:id="rId62"/>
    <p:sldId id="314" r:id="rId63"/>
    <p:sldId id="330" r:id="rId64"/>
    <p:sldId id="336" r:id="rId65"/>
    <p:sldId id="318" r:id="rId66"/>
    <p:sldId id="338" r:id="rId67"/>
    <p:sldId id="319" r:id="rId68"/>
    <p:sldId id="339" r:id="rId69"/>
    <p:sldId id="315" r:id="rId70"/>
    <p:sldId id="334" r:id="rId71"/>
    <p:sldId id="263" r:id="rId7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øril Groven" initials="GG" lastIdx="3" clrIdx="0">
    <p:extLst>
      <p:ext uri="{19B8F6BF-5375-455C-9EA6-DF929625EA0E}">
        <p15:presenceInfo xmlns:p15="http://schemas.microsoft.com/office/powerpoint/2012/main" userId="S::goril.groven@moreforsking.no::3201f876-37c9-4253-b5f4-1103195a749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219EEE-10EC-4BAF-979F-76DB30AC8FEA}" v="4" dt="2021-04-29T13:43:33.803"/>
    <p1510:client id="{E359407C-D051-4D1C-B776-73FBF68D0C74}" v="11349" dt="2021-04-29T11:20:38.258"/>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24" autoAdjust="0"/>
    <p:restoredTop sz="94660"/>
  </p:normalViewPr>
  <p:slideViewPr>
    <p:cSldViewPr snapToGrid="0">
      <p:cViewPr varScale="1">
        <p:scale>
          <a:sx n="125" d="100"/>
          <a:sy n="125" d="100"/>
        </p:scale>
        <p:origin x="96" y="3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viewProps" Target="viewProps.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commentAuthors" Target="commentAuthors.xml"/><Relationship Id="rId79" Type="http://schemas.microsoft.com/office/2016/11/relationships/changesInfo" Target="changesInfos/changesInfo1.xml"/><Relationship Id="rId5" Type="http://schemas.openxmlformats.org/officeDocument/2006/relationships/slide" Target="slides/slide1.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microsoft.com/office/2015/10/relationships/revisionInfo" Target="revisionInfo.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ri Kaurstad Skrove" userId="83a21640-7793-4f34-99b6-bd879638a911" providerId="ADAL" clId="{E58222FF-E3ED-413C-92FC-6F51D828E092}"/>
    <pc:docChg chg="custSel addSld modSld">
      <pc:chgData name="Guri Kaurstad Skrove" userId="83a21640-7793-4f34-99b6-bd879638a911" providerId="ADAL" clId="{E58222FF-E3ED-413C-92FC-6F51D828E092}" dt="2020-12-30T09:43:41.468" v="5823" actId="20577"/>
      <pc:docMkLst>
        <pc:docMk/>
      </pc:docMkLst>
      <pc:sldChg chg="modSp mod">
        <pc:chgData name="Guri Kaurstad Skrove" userId="83a21640-7793-4f34-99b6-bd879638a911" providerId="ADAL" clId="{E58222FF-E3ED-413C-92FC-6F51D828E092}" dt="2020-12-29T08:28:59.867" v="94" actId="20577"/>
        <pc:sldMkLst>
          <pc:docMk/>
          <pc:sldMk cId="4253124984" sldId="256"/>
        </pc:sldMkLst>
        <pc:spChg chg="mod">
          <ac:chgData name="Guri Kaurstad Skrove" userId="83a21640-7793-4f34-99b6-bd879638a911" providerId="ADAL" clId="{E58222FF-E3ED-413C-92FC-6F51D828E092}" dt="2020-12-29T08:28:47.539" v="57" actId="20577"/>
          <ac:spMkLst>
            <pc:docMk/>
            <pc:sldMk cId="4253124984" sldId="256"/>
            <ac:spMk id="2" creationId="{00000000-0000-0000-0000-000000000000}"/>
          </ac:spMkLst>
        </pc:spChg>
        <pc:spChg chg="mod">
          <ac:chgData name="Guri Kaurstad Skrove" userId="83a21640-7793-4f34-99b6-bd879638a911" providerId="ADAL" clId="{E58222FF-E3ED-413C-92FC-6F51D828E092}" dt="2020-12-29T08:28:59.867" v="94" actId="20577"/>
          <ac:spMkLst>
            <pc:docMk/>
            <pc:sldMk cId="4253124984" sldId="256"/>
            <ac:spMk id="3" creationId="{00000000-0000-0000-0000-000000000000}"/>
          </ac:spMkLst>
        </pc:spChg>
      </pc:sldChg>
      <pc:sldChg chg="modSp new mod">
        <pc:chgData name="Guri Kaurstad Skrove" userId="83a21640-7793-4f34-99b6-bd879638a911" providerId="ADAL" clId="{E58222FF-E3ED-413C-92FC-6F51D828E092}" dt="2020-12-29T08:14:51.849" v="9" actId="20577"/>
        <pc:sldMkLst>
          <pc:docMk/>
          <pc:sldMk cId="4041728833" sldId="257"/>
        </pc:sldMkLst>
        <pc:spChg chg="mod">
          <ac:chgData name="Guri Kaurstad Skrove" userId="83a21640-7793-4f34-99b6-bd879638a911" providerId="ADAL" clId="{E58222FF-E3ED-413C-92FC-6F51D828E092}" dt="2020-12-29T08:14:51.849" v="9" actId="20577"/>
          <ac:spMkLst>
            <pc:docMk/>
            <pc:sldMk cId="4041728833" sldId="257"/>
            <ac:spMk id="2" creationId="{CFA56641-D655-4143-8274-7A152C1D689E}"/>
          </ac:spMkLst>
        </pc:spChg>
        <pc:spChg chg="mod">
          <ac:chgData name="Guri Kaurstad Skrove" userId="83a21640-7793-4f34-99b6-bd879638a911" providerId="ADAL" clId="{E58222FF-E3ED-413C-92FC-6F51D828E092}" dt="2020-12-29T08:14:47.164" v="1"/>
          <ac:spMkLst>
            <pc:docMk/>
            <pc:sldMk cId="4041728833" sldId="257"/>
            <ac:spMk id="3" creationId="{E25B0A58-BC4A-487C-A3C3-17A1BE662718}"/>
          </ac:spMkLst>
        </pc:spChg>
      </pc:sldChg>
      <pc:sldChg chg="modSp new mod">
        <pc:chgData name="Guri Kaurstad Skrove" userId="83a21640-7793-4f34-99b6-bd879638a911" providerId="ADAL" clId="{E58222FF-E3ED-413C-92FC-6F51D828E092}" dt="2020-12-29T08:15:26.511" v="35" actId="20577"/>
        <pc:sldMkLst>
          <pc:docMk/>
          <pc:sldMk cId="1990365088" sldId="258"/>
        </pc:sldMkLst>
        <pc:spChg chg="mod">
          <ac:chgData name="Guri Kaurstad Skrove" userId="83a21640-7793-4f34-99b6-bd879638a911" providerId="ADAL" clId="{E58222FF-E3ED-413C-92FC-6F51D828E092}" dt="2020-12-29T08:15:06.012" v="30" actId="20577"/>
          <ac:spMkLst>
            <pc:docMk/>
            <pc:sldMk cId="1990365088" sldId="258"/>
            <ac:spMk id="2" creationId="{C2E4AEAC-E4D7-40CE-8C12-573B7537B435}"/>
          </ac:spMkLst>
        </pc:spChg>
        <pc:spChg chg="mod">
          <ac:chgData name="Guri Kaurstad Skrove" userId="83a21640-7793-4f34-99b6-bd879638a911" providerId="ADAL" clId="{E58222FF-E3ED-413C-92FC-6F51D828E092}" dt="2020-12-29T08:15:26.511" v="35" actId="20577"/>
          <ac:spMkLst>
            <pc:docMk/>
            <pc:sldMk cId="1990365088" sldId="258"/>
            <ac:spMk id="3" creationId="{3BC98FC4-663F-47D7-A33F-576065154896}"/>
          </ac:spMkLst>
        </pc:spChg>
      </pc:sldChg>
      <pc:sldChg chg="modSp new mod">
        <pc:chgData name="Guri Kaurstad Skrove" userId="83a21640-7793-4f34-99b6-bd879638a911" providerId="ADAL" clId="{E58222FF-E3ED-413C-92FC-6F51D828E092}" dt="2020-12-29T08:37:15.639" v="456" actId="20577"/>
        <pc:sldMkLst>
          <pc:docMk/>
          <pc:sldMk cId="4061748" sldId="259"/>
        </pc:sldMkLst>
        <pc:spChg chg="mod">
          <ac:chgData name="Guri Kaurstad Skrove" userId="83a21640-7793-4f34-99b6-bd879638a911" providerId="ADAL" clId="{E58222FF-E3ED-413C-92FC-6F51D828E092}" dt="2020-12-29T08:29:15.802" v="130" actId="20577"/>
          <ac:spMkLst>
            <pc:docMk/>
            <pc:sldMk cId="4061748" sldId="259"/>
            <ac:spMk id="2" creationId="{2CCB0F08-E69F-47AC-98CE-9D2597D2C49A}"/>
          </ac:spMkLst>
        </pc:spChg>
        <pc:spChg chg="mod">
          <ac:chgData name="Guri Kaurstad Skrove" userId="83a21640-7793-4f34-99b6-bd879638a911" providerId="ADAL" clId="{E58222FF-E3ED-413C-92FC-6F51D828E092}" dt="2020-12-29T08:37:15.639" v="456" actId="20577"/>
          <ac:spMkLst>
            <pc:docMk/>
            <pc:sldMk cId="4061748" sldId="259"/>
            <ac:spMk id="3" creationId="{0E4448CB-849A-4549-AFBE-F322042013A7}"/>
          </ac:spMkLst>
        </pc:spChg>
      </pc:sldChg>
      <pc:sldChg chg="modSp new mod">
        <pc:chgData name="Guri Kaurstad Skrove" userId="83a21640-7793-4f34-99b6-bd879638a911" providerId="ADAL" clId="{E58222FF-E3ED-413C-92FC-6F51D828E092}" dt="2020-12-29T08:38:15.067" v="523" actId="20577"/>
        <pc:sldMkLst>
          <pc:docMk/>
          <pc:sldMk cId="1602582041" sldId="260"/>
        </pc:sldMkLst>
        <pc:spChg chg="mod">
          <ac:chgData name="Guri Kaurstad Skrove" userId="83a21640-7793-4f34-99b6-bd879638a911" providerId="ADAL" clId="{E58222FF-E3ED-413C-92FC-6F51D828E092}" dt="2020-12-29T08:38:15.067" v="523" actId="20577"/>
          <ac:spMkLst>
            <pc:docMk/>
            <pc:sldMk cId="1602582041" sldId="260"/>
            <ac:spMk id="2" creationId="{0F1C95CC-761D-4BD6-9170-9A549D1BA4EE}"/>
          </ac:spMkLst>
        </pc:spChg>
      </pc:sldChg>
      <pc:sldChg chg="modSp new mod">
        <pc:chgData name="Guri Kaurstad Skrove" userId="83a21640-7793-4f34-99b6-bd879638a911" providerId="ADAL" clId="{E58222FF-E3ED-413C-92FC-6F51D828E092}" dt="2020-12-30T08:30:23.860" v="3755" actId="27636"/>
        <pc:sldMkLst>
          <pc:docMk/>
          <pc:sldMk cId="1960736511" sldId="261"/>
        </pc:sldMkLst>
        <pc:spChg chg="mod">
          <ac:chgData name="Guri Kaurstad Skrove" userId="83a21640-7793-4f34-99b6-bd879638a911" providerId="ADAL" clId="{E58222FF-E3ED-413C-92FC-6F51D828E092}" dt="2020-12-29T08:38:27.390" v="539" actId="20577"/>
          <ac:spMkLst>
            <pc:docMk/>
            <pc:sldMk cId="1960736511" sldId="261"/>
            <ac:spMk id="2" creationId="{08D116E4-0E96-48B9-B90C-CB73667526E3}"/>
          </ac:spMkLst>
        </pc:spChg>
        <pc:spChg chg="mod">
          <ac:chgData name="Guri Kaurstad Skrove" userId="83a21640-7793-4f34-99b6-bd879638a911" providerId="ADAL" clId="{E58222FF-E3ED-413C-92FC-6F51D828E092}" dt="2020-12-30T08:30:23.860" v="3755" actId="27636"/>
          <ac:spMkLst>
            <pc:docMk/>
            <pc:sldMk cId="1960736511" sldId="261"/>
            <ac:spMk id="3" creationId="{47F0B3F3-ECBB-4862-B407-E32C99661943}"/>
          </ac:spMkLst>
        </pc:spChg>
      </pc:sldChg>
      <pc:sldChg chg="modSp new mod">
        <pc:chgData name="Guri Kaurstad Skrove" userId="83a21640-7793-4f34-99b6-bd879638a911" providerId="ADAL" clId="{E58222FF-E3ED-413C-92FC-6F51D828E092}" dt="2020-12-30T09:14:32.138" v="4934" actId="20577"/>
        <pc:sldMkLst>
          <pc:docMk/>
          <pc:sldMk cId="1386464999" sldId="262"/>
        </pc:sldMkLst>
        <pc:spChg chg="mod">
          <ac:chgData name="Guri Kaurstad Skrove" userId="83a21640-7793-4f34-99b6-bd879638a911" providerId="ADAL" clId="{E58222FF-E3ED-413C-92FC-6F51D828E092}" dt="2020-12-29T08:38:33.595" v="553" actId="5793"/>
          <ac:spMkLst>
            <pc:docMk/>
            <pc:sldMk cId="1386464999" sldId="262"/>
            <ac:spMk id="2" creationId="{9348B08C-BDE8-426B-9BB7-9E29A45B09C8}"/>
          </ac:spMkLst>
        </pc:spChg>
        <pc:spChg chg="mod">
          <ac:chgData name="Guri Kaurstad Skrove" userId="83a21640-7793-4f34-99b6-bd879638a911" providerId="ADAL" clId="{E58222FF-E3ED-413C-92FC-6F51D828E092}" dt="2020-12-30T09:14:32.138" v="4934" actId="20577"/>
          <ac:spMkLst>
            <pc:docMk/>
            <pc:sldMk cId="1386464999" sldId="262"/>
            <ac:spMk id="3" creationId="{3D7B2430-947C-4EFC-90F0-165B3A9F00DC}"/>
          </ac:spMkLst>
        </pc:spChg>
      </pc:sldChg>
      <pc:sldChg chg="modSp new mod">
        <pc:chgData name="Guri Kaurstad Skrove" userId="83a21640-7793-4f34-99b6-bd879638a911" providerId="ADAL" clId="{E58222FF-E3ED-413C-92FC-6F51D828E092}" dt="2020-12-29T11:34:07.351" v="3478" actId="20577"/>
        <pc:sldMkLst>
          <pc:docMk/>
          <pc:sldMk cId="2674355090" sldId="263"/>
        </pc:sldMkLst>
        <pc:spChg chg="mod">
          <ac:chgData name="Guri Kaurstad Skrove" userId="83a21640-7793-4f34-99b6-bd879638a911" providerId="ADAL" clId="{E58222FF-E3ED-413C-92FC-6F51D828E092}" dt="2020-12-29T08:37:28.258" v="479" actId="20577"/>
          <ac:spMkLst>
            <pc:docMk/>
            <pc:sldMk cId="2674355090" sldId="263"/>
            <ac:spMk id="2" creationId="{4D344D2D-F6C7-4DC7-9B94-67895E15EAAF}"/>
          </ac:spMkLst>
        </pc:spChg>
        <pc:spChg chg="mod">
          <ac:chgData name="Guri Kaurstad Skrove" userId="83a21640-7793-4f34-99b6-bd879638a911" providerId="ADAL" clId="{E58222FF-E3ED-413C-92FC-6F51D828E092}" dt="2020-12-29T11:34:07.351" v="3478" actId="20577"/>
          <ac:spMkLst>
            <pc:docMk/>
            <pc:sldMk cId="2674355090" sldId="263"/>
            <ac:spMk id="3" creationId="{00F975D7-8397-4D63-9630-F89461AAC01E}"/>
          </ac:spMkLst>
        </pc:spChg>
      </pc:sldChg>
      <pc:sldChg chg="modSp new mod">
        <pc:chgData name="Guri Kaurstad Skrove" userId="83a21640-7793-4f34-99b6-bd879638a911" providerId="ADAL" clId="{E58222FF-E3ED-413C-92FC-6F51D828E092}" dt="2020-12-29T09:28:27.856" v="960" actId="27636"/>
        <pc:sldMkLst>
          <pc:docMk/>
          <pc:sldMk cId="9793233" sldId="264"/>
        </pc:sldMkLst>
        <pc:spChg chg="mod">
          <ac:chgData name="Guri Kaurstad Skrove" userId="83a21640-7793-4f34-99b6-bd879638a911" providerId="ADAL" clId="{E58222FF-E3ED-413C-92FC-6F51D828E092}" dt="2020-12-29T08:38:38.506" v="564" actId="20577"/>
          <ac:spMkLst>
            <pc:docMk/>
            <pc:sldMk cId="9793233" sldId="264"/>
            <ac:spMk id="2" creationId="{48DE86CB-F528-49D8-9C2B-F5FAE467547E}"/>
          </ac:spMkLst>
        </pc:spChg>
        <pc:spChg chg="mod">
          <ac:chgData name="Guri Kaurstad Skrove" userId="83a21640-7793-4f34-99b6-bd879638a911" providerId="ADAL" clId="{E58222FF-E3ED-413C-92FC-6F51D828E092}" dt="2020-12-29T09:28:27.856" v="960" actId="27636"/>
          <ac:spMkLst>
            <pc:docMk/>
            <pc:sldMk cId="9793233" sldId="264"/>
            <ac:spMk id="3" creationId="{3E189C60-3B89-4C9A-834F-FD695A84425B}"/>
          </ac:spMkLst>
        </pc:spChg>
      </pc:sldChg>
      <pc:sldChg chg="modSp new mod">
        <pc:chgData name="Guri Kaurstad Skrove" userId="83a21640-7793-4f34-99b6-bd879638a911" providerId="ADAL" clId="{E58222FF-E3ED-413C-92FC-6F51D828E092}" dt="2020-12-29T10:48:52.152" v="3076" actId="20577"/>
        <pc:sldMkLst>
          <pc:docMk/>
          <pc:sldMk cId="2116657998" sldId="265"/>
        </pc:sldMkLst>
        <pc:spChg chg="mod">
          <ac:chgData name="Guri Kaurstad Skrove" userId="83a21640-7793-4f34-99b6-bd879638a911" providerId="ADAL" clId="{E58222FF-E3ED-413C-92FC-6F51D828E092}" dt="2020-12-29T10:05:20.751" v="2101" actId="20577"/>
          <ac:spMkLst>
            <pc:docMk/>
            <pc:sldMk cId="2116657998" sldId="265"/>
            <ac:spMk id="2" creationId="{6E9EF270-B274-4E66-AF9F-691508A63164}"/>
          </ac:spMkLst>
        </pc:spChg>
        <pc:spChg chg="mod">
          <ac:chgData name="Guri Kaurstad Skrove" userId="83a21640-7793-4f34-99b6-bd879638a911" providerId="ADAL" clId="{E58222FF-E3ED-413C-92FC-6F51D828E092}" dt="2020-12-29T10:48:52.152" v="3076" actId="20577"/>
          <ac:spMkLst>
            <pc:docMk/>
            <pc:sldMk cId="2116657998" sldId="265"/>
            <ac:spMk id="3" creationId="{5B251088-D234-4774-ACCA-1D50BC1A9065}"/>
          </ac:spMkLst>
        </pc:spChg>
      </pc:sldChg>
      <pc:sldChg chg="modSp new mod">
        <pc:chgData name="Guri Kaurstad Skrove" userId="83a21640-7793-4f34-99b6-bd879638a911" providerId="ADAL" clId="{E58222FF-E3ED-413C-92FC-6F51D828E092}" dt="2020-12-29T10:44:25.846" v="3069"/>
        <pc:sldMkLst>
          <pc:docMk/>
          <pc:sldMk cId="3016519535" sldId="266"/>
        </pc:sldMkLst>
        <pc:spChg chg="mod">
          <ac:chgData name="Guri Kaurstad Skrove" userId="83a21640-7793-4f34-99b6-bd879638a911" providerId="ADAL" clId="{E58222FF-E3ED-413C-92FC-6F51D828E092}" dt="2020-12-29T10:31:26.378" v="3026" actId="20577"/>
          <ac:spMkLst>
            <pc:docMk/>
            <pc:sldMk cId="3016519535" sldId="266"/>
            <ac:spMk id="2" creationId="{8956AD65-D1A1-42AE-916A-4E2FC5C0200C}"/>
          </ac:spMkLst>
        </pc:spChg>
        <pc:spChg chg="mod">
          <ac:chgData name="Guri Kaurstad Skrove" userId="83a21640-7793-4f34-99b6-bd879638a911" providerId="ADAL" clId="{E58222FF-E3ED-413C-92FC-6F51D828E092}" dt="2020-12-29T10:44:25.846" v="3069"/>
          <ac:spMkLst>
            <pc:docMk/>
            <pc:sldMk cId="3016519535" sldId="266"/>
            <ac:spMk id="3" creationId="{C4FA29E3-6A2A-4EA6-9B20-02EB592F6F45}"/>
          </ac:spMkLst>
        </pc:spChg>
      </pc:sldChg>
      <pc:sldChg chg="modSp new mod">
        <pc:chgData name="Guri Kaurstad Skrove" userId="83a21640-7793-4f34-99b6-bd879638a911" providerId="ADAL" clId="{E58222FF-E3ED-413C-92FC-6F51D828E092}" dt="2020-12-29T11:20:41.122" v="3470" actId="20577"/>
        <pc:sldMkLst>
          <pc:docMk/>
          <pc:sldMk cId="4237375207" sldId="267"/>
        </pc:sldMkLst>
        <pc:spChg chg="mod">
          <ac:chgData name="Guri Kaurstad Skrove" userId="83a21640-7793-4f34-99b6-bd879638a911" providerId="ADAL" clId="{E58222FF-E3ED-413C-92FC-6F51D828E092}" dt="2020-12-29T11:17:28.363" v="3159" actId="20577"/>
          <ac:spMkLst>
            <pc:docMk/>
            <pc:sldMk cId="4237375207" sldId="267"/>
            <ac:spMk id="2" creationId="{516172F6-909B-4B7C-AAE7-CE0DB43D7BD4}"/>
          </ac:spMkLst>
        </pc:spChg>
        <pc:spChg chg="mod">
          <ac:chgData name="Guri Kaurstad Skrove" userId="83a21640-7793-4f34-99b6-bd879638a911" providerId="ADAL" clId="{E58222FF-E3ED-413C-92FC-6F51D828E092}" dt="2020-12-29T11:20:41.122" v="3470" actId="20577"/>
          <ac:spMkLst>
            <pc:docMk/>
            <pc:sldMk cId="4237375207" sldId="267"/>
            <ac:spMk id="3" creationId="{3B725925-FBAF-495F-803F-0D17571EA994}"/>
          </ac:spMkLst>
        </pc:spChg>
      </pc:sldChg>
      <pc:sldChg chg="modSp new mod">
        <pc:chgData name="Guri Kaurstad Skrove" userId="83a21640-7793-4f34-99b6-bd879638a911" providerId="ADAL" clId="{E58222FF-E3ED-413C-92FC-6F51D828E092}" dt="2020-12-30T09:23:06.633" v="5199" actId="207"/>
        <pc:sldMkLst>
          <pc:docMk/>
          <pc:sldMk cId="1855224110" sldId="268"/>
        </pc:sldMkLst>
        <pc:spChg chg="mod">
          <ac:chgData name="Guri Kaurstad Skrove" userId="83a21640-7793-4f34-99b6-bd879638a911" providerId="ADAL" clId="{E58222FF-E3ED-413C-92FC-6F51D828E092}" dt="2020-12-30T08:14:49.748" v="3495" actId="20577"/>
          <ac:spMkLst>
            <pc:docMk/>
            <pc:sldMk cId="1855224110" sldId="268"/>
            <ac:spMk id="2" creationId="{3838EBBA-D395-4FD3-B25C-88FD9071DF16}"/>
          </ac:spMkLst>
        </pc:spChg>
        <pc:spChg chg="mod">
          <ac:chgData name="Guri Kaurstad Skrove" userId="83a21640-7793-4f34-99b6-bd879638a911" providerId="ADAL" clId="{E58222FF-E3ED-413C-92FC-6F51D828E092}" dt="2020-12-30T09:23:06.633" v="5199" actId="207"/>
          <ac:spMkLst>
            <pc:docMk/>
            <pc:sldMk cId="1855224110" sldId="268"/>
            <ac:spMk id="3" creationId="{57DBC595-4C3C-41CB-8963-8AE9E44996FC}"/>
          </ac:spMkLst>
        </pc:spChg>
      </pc:sldChg>
      <pc:sldChg chg="modSp new mod">
        <pc:chgData name="Guri Kaurstad Skrove" userId="83a21640-7793-4f34-99b6-bd879638a911" providerId="ADAL" clId="{E58222FF-E3ED-413C-92FC-6F51D828E092}" dt="2020-12-30T08:23:46.931" v="3751" actId="20577"/>
        <pc:sldMkLst>
          <pc:docMk/>
          <pc:sldMk cId="3429538364" sldId="269"/>
        </pc:sldMkLst>
        <pc:spChg chg="mod">
          <ac:chgData name="Guri Kaurstad Skrove" userId="83a21640-7793-4f34-99b6-bd879638a911" providerId="ADAL" clId="{E58222FF-E3ED-413C-92FC-6F51D828E092}" dt="2020-12-30T08:23:46.931" v="3751" actId="20577"/>
          <ac:spMkLst>
            <pc:docMk/>
            <pc:sldMk cId="3429538364" sldId="269"/>
            <ac:spMk id="3" creationId="{EAC6BBAE-6D88-493B-802F-6F297F3545B8}"/>
          </ac:spMkLst>
        </pc:spChg>
      </pc:sldChg>
      <pc:sldChg chg="modSp new mod">
        <pc:chgData name="Guri Kaurstad Skrove" userId="83a21640-7793-4f34-99b6-bd879638a911" providerId="ADAL" clId="{E58222FF-E3ED-413C-92FC-6F51D828E092}" dt="2020-12-30T08:31:54.956" v="3957" actId="20577"/>
        <pc:sldMkLst>
          <pc:docMk/>
          <pc:sldMk cId="2443608007" sldId="270"/>
        </pc:sldMkLst>
        <pc:spChg chg="mod">
          <ac:chgData name="Guri Kaurstad Skrove" userId="83a21640-7793-4f34-99b6-bd879638a911" providerId="ADAL" clId="{E58222FF-E3ED-413C-92FC-6F51D828E092}" dt="2020-12-30T08:30:30.836" v="3763" actId="20577"/>
          <ac:spMkLst>
            <pc:docMk/>
            <pc:sldMk cId="2443608007" sldId="270"/>
            <ac:spMk id="2" creationId="{3EB1B3DE-3669-43B6-989E-3E40A665D543}"/>
          </ac:spMkLst>
        </pc:spChg>
        <pc:spChg chg="mod">
          <ac:chgData name="Guri Kaurstad Skrove" userId="83a21640-7793-4f34-99b6-bd879638a911" providerId="ADAL" clId="{E58222FF-E3ED-413C-92FC-6F51D828E092}" dt="2020-12-30T08:31:54.956" v="3957" actId="20577"/>
          <ac:spMkLst>
            <pc:docMk/>
            <pc:sldMk cId="2443608007" sldId="270"/>
            <ac:spMk id="3" creationId="{4B07B3C5-6205-445F-B6C6-D2479E4059E0}"/>
          </ac:spMkLst>
        </pc:spChg>
      </pc:sldChg>
      <pc:sldChg chg="modSp new mod">
        <pc:chgData name="Guri Kaurstad Skrove" userId="83a21640-7793-4f34-99b6-bd879638a911" providerId="ADAL" clId="{E58222FF-E3ED-413C-92FC-6F51D828E092}" dt="2020-12-30T09:04:50.408" v="4303" actId="20577"/>
        <pc:sldMkLst>
          <pc:docMk/>
          <pc:sldMk cId="216957067" sldId="271"/>
        </pc:sldMkLst>
        <pc:spChg chg="mod">
          <ac:chgData name="Guri Kaurstad Skrove" userId="83a21640-7793-4f34-99b6-bd879638a911" providerId="ADAL" clId="{E58222FF-E3ED-413C-92FC-6F51D828E092}" dt="2020-12-30T09:03:06.193" v="3978" actId="20577"/>
          <ac:spMkLst>
            <pc:docMk/>
            <pc:sldMk cId="216957067" sldId="271"/>
            <ac:spMk id="2" creationId="{4B091FDE-9ED6-4EB4-9592-CA4AD7945A8F}"/>
          </ac:spMkLst>
        </pc:spChg>
        <pc:spChg chg="mod">
          <ac:chgData name="Guri Kaurstad Skrove" userId="83a21640-7793-4f34-99b6-bd879638a911" providerId="ADAL" clId="{E58222FF-E3ED-413C-92FC-6F51D828E092}" dt="2020-12-30T09:04:50.408" v="4303" actId="20577"/>
          <ac:spMkLst>
            <pc:docMk/>
            <pc:sldMk cId="216957067" sldId="271"/>
            <ac:spMk id="3" creationId="{D24EC963-821F-4851-A4C7-0BA846E85311}"/>
          </ac:spMkLst>
        </pc:spChg>
      </pc:sldChg>
      <pc:sldChg chg="modSp new mod">
        <pc:chgData name="Guri Kaurstad Skrove" userId="83a21640-7793-4f34-99b6-bd879638a911" providerId="ADAL" clId="{E58222FF-E3ED-413C-92FC-6F51D828E092}" dt="2020-12-30T09:23:11.383" v="5200" actId="207"/>
        <pc:sldMkLst>
          <pc:docMk/>
          <pc:sldMk cId="39540493" sldId="272"/>
        </pc:sldMkLst>
        <pc:spChg chg="mod">
          <ac:chgData name="Guri Kaurstad Skrove" userId="83a21640-7793-4f34-99b6-bd879638a911" providerId="ADAL" clId="{E58222FF-E3ED-413C-92FC-6F51D828E092}" dt="2020-12-30T09:12:09.962" v="4775" actId="5793"/>
          <ac:spMkLst>
            <pc:docMk/>
            <pc:sldMk cId="39540493" sldId="272"/>
            <ac:spMk id="2" creationId="{F65283CA-E4CD-4AD6-98E2-E9F0CB9027BA}"/>
          </ac:spMkLst>
        </pc:spChg>
        <pc:spChg chg="mod">
          <ac:chgData name="Guri Kaurstad Skrove" userId="83a21640-7793-4f34-99b6-bd879638a911" providerId="ADAL" clId="{E58222FF-E3ED-413C-92FC-6F51D828E092}" dt="2020-12-30T09:23:11.383" v="5200" actId="207"/>
          <ac:spMkLst>
            <pc:docMk/>
            <pc:sldMk cId="39540493" sldId="272"/>
            <ac:spMk id="3" creationId="{B9149DD4-007A-418C-9642-D91B0891B594}"/>
          </ac:spMkLst>
        </pc:spChg>
      </pc:sldChg>
      <pc:sldChg chg="modSp new mod">
        <pc:chgData name="Guri Kaurstad Skrove" userId="83a21640-7793-4f34-99b6-bd879638a911" providerId="ADAL" clId="{E58222FF-E3ED-413C-92FC-6F51D828E092}" dt="2020-12-30T09:43:41.468" v="5823" actId="20577"/>
        <pc:sldMkLst>
          <pc:docMk/>
          <pc:sldMk cId="2185990509" sldId="273"/>
        </pc:sldMkLst>
        <pc:spChg chg="mod">
          <ac:chgData name="Guri Kaurstad Skrove" userId="83a21640-7793-4f34-99b6-bd879638a911" providerId="ADAL" clId="{E58222FF-E3ED-413C-92FC-6F51D828E092}" dt="2020-12-30T09:43:41.468" v="5823" actId="20577"/>
          <ac:spMkLst>
            <pc:docMk/>
            <pc:sldMk cId="2185990509" sldId="273"/>
            <ac:spMk id="3" creationId="{6AF1A9C0-A830-4131-86E7-593F3E22607B}"/>
          </ac:spMkLst>
        </pc:spChg>
      </pc:sldChg>
    </pc:docChg>
  </pc:docChgLst>
  <pc:docChgLst>
    <pc:chgData name="Guri Kaurstad Skrove" userId="83a21640-7793-4f34-99b6-bd879638a911" providerId="ADAL" clId="{C543AEE6-52C3-4E86-B980-706AE6D39788}"/>
    <pc:docChg chg="custSel addSld modSld">
      <pc:chgData name="Guri Kaurstad Skrove" userId="83a21640-7793-4f34-99b6-bd879638a911" providerId="ADAL" clId="{C543AEE6-52C3-4E86-B980-706AE6D39788}" dt="2021-03-24T12:38:56.968" v="349" actId="27636"/>
      <pc:docMkLst>
        <pc:docMk/>
      </pc:docMkLst>
      <pc:sldChg chg="modSp mod">
        <pc:chgData name="Guri Kaurstad Skrove" userId="83a21640-7793-4f34-99b6-bd879638a911" providerId="ADAL" clId="{C543AEE6-52C3-4E86-B980-706AE6D39788}" dt="2021-03-22T09:43:38.835" v="120" actId="20577"/>
        <pc:sldMkLst>
          <pc:docMk/>
          <pc:sldMk cId="4253124984" sldId="256"/>
        </pc:sldMkLst>
        <pc:spChg chg="mod">
          <ac:chgData name="Guri Kaurstad Skrove" userId="83a21640-7793-4f34-99b6-bd879638a911" providerId="ADAL" clId="{C543AEE6-52C3-4E86-B980-706AE6D39788}" dt="2021-03-22T09:43:38.835" v="120" actId="20577"/>
          <ac:spMkLst>
            <pc:docMk/>
            <pc:sldMk cId="4253124984" sldId="256"/>
            <ac:spMk id="3" creationId="{00000000-0000-0000-0000-000000000000}"/>
          </ac:spMkLst>
        </pc:spChg>
      </pc:sldChg>
      <pc:sldChg chg="modSp mod">
        <pc:chgData name="Guri Kaurstad Skrove" userId="83a21640-7793-4f34-99b6-bd879638a911" providerId="ADAL" clId="{C543AEE6-52C3-4E86-B980-706AE6D39788}" dt="2021-03-22T09:39:05.559" v="0" actId="20577"/>
        <pc:sldMkLst>
          <pc:docMk/>
          <pc:sldMk cId="4041728833" sldId="257"/>
        </pc:sldMkLst>
        <pc:spChg chg="mod">
          <ac:chgData name="Guri Kaurstad Skrove" userId="83a21640-7793-4f34-99b6-bd879638a911" providerId="ADAL" clId="{C543AEE6-52C3-4E86-B980-706AE6D39788}" dt="2021-03-22T09:39:05.559" v="0" actId="20577"/>
          <ac:spMkLst>
            <pc:docMk/>
            <pc:sldMk cId="4041728833" sldId="257"/>
            <ac:spMk id="3" creationId="{E25B0A58-BC4A-487C-A3C3-17A1BE662718}"/>
          </ac:spMkLst>
        </pc:spChg>
      </pc:sldChg>
      <pc:sldChg chg="modSp mod">
        <pc:chgData name="Guri Kaurstad Skrove" userId="83a21640-7793-4f34-99b6-bd879638a911" providerId="ADAL" clId="{C543AEE6-52C3-4E86-B980-706AE6D39788}" dt="2021-03-24T09:37:05.531" v="210" actId="20577"/>
        <pc:sldMkLst>
          <pc:docMk/>
          <pc:sldMk cId="1990365088" sldId="258"/>
        </pc:sldMkLst>
        <pc:spChg chg="mod">
          <ac:chgData name="Guri Kaurstad Skrove" userId="83a21640-7793-4f34-99b6-bd879638a911" providerId="ADAL" clId="{C543AEE6-52C3-4E86-B980-706AE6D39788}" dt="2021-03-24T09:36:37.225" v="135" actId="20577"/>
          <ac:spMkLst>
            <pc:docMk/>
            <pc:sldMk cId="1990365088" sldId="258"/>
            <ac:spMk id="2" creationId="{C2E4AEAC-E4D7-40CE-8C12-573B7537B435}"/>
          </ac:spMkLst>
        </pc:spChg>
        <pc:spChg chg="mod">
          <ac:chgData name="Guri Kaurstad Skrove" userId="83a21640-7793-4f34-99b6-bd879638a911" providerId="ADAL" clId="{C543AEE6-52C3-4E86-B980-706AE6D39788}" dt="2021-03-24T09:37:05.531" v="210" actId="20577"/>
          <ac:spMkLst>
            <pc:docMk/>
            <pc:sldMk cId="1990365088" sldId="258"/>
            <ac:spMk id="3" creationId="{3BC98FC4-663F-47D7-A33F-576065154896}"/>
          </ac:spMkLst>
        </pc:spChg>
      </pc:sldChg>
      <pc:sldChg chg="modSp mod">
        <pc:chgData name="Guri Kaurstad Skrove" userId="83a21640-7793-4f34-99b6-bd879638a911" providerId="ADAL" clId="{C543AEE6-52C3-4E86-B980-706AE6D39788}" dt="2021-03-24T09:37:52.696" v="270" actId="20577"/>
        <pc:sldMkLst>
          <pc:docMk/>
          <pc:sldMk cId="4061748" sldId="259"/>
        </pc:sldMkLst>
        <pc:spChg chg="mod">
          <ac:chgData name="Guri Kaurstad Skrove" userId="83a21640-7793-4f34-99b6-bd879638a911" providerId="ADAL" clId="{C543AEE6-52C3-4E86-B980-706AE6D39788}" dt="2021-03-22T09:42:20.386" v="85" actId="13926"/>
          <ac:spMkLst>
            <pc:docMk/>
            <pc:sldMk cId="4061748" sldId="259"/>
            <ac:spMk id="2" creationId="{2CCB0F08-E69F-47AC-98CE-9D2597D2C49A}"/>
          </ac:spMkLst>
        </pc:spChg>
        <pc:spChg chg="mod">
          <ac:chgData name="Guri Kaurstad Skrove" userId="83a21640-7793-4f34-99b6-bd879638a911" providerId="ADAL" clId="{C543AEE6-52C3-4E86-B980-706AE6D39788}" dt="2021-03-24T09:37:52.696" v="270" actId="20577"/>
          <ac:spMkLst>
            <pc:docMk/>
            <pc:sldMk cId="4061748" sldId="259"/>
            <ac:spMk id="3" creationId="{0E4448CB-849A-4549-AFBE-F322042013A7}"/>
          </ac:spMkLst>
        </pc:spChg>
      </pc:sldChg>
      <pc:sldChg chg="modSp mod">
        <pc:chgData name="Guri Kaurstad Skrove" userId="83a21640-7793-4f34-99b6-bd879638a911" providerId="ADAL" clId="{C543AEE6-52C3-4E86-B980-706AE6D39788}" dt="2021-03-24T12:38:56.968" v="349" actId="27636"/>
        <pc:sldMkLst>
          <pc:docMk/>
          <pc:sldMk cId="1960736511" sldId="261"/>
        </pc:sldMkLst>
        <pc:spChg chg="mod">
          <ac:chgData name="Guri Kaurstad Skrove" userId="83a21640-7793-4f34-99b6-bd879638a911" providerId="ADAL" clId="{C543AEE6-52C3-4E86-B980-706AE6D39788}" dt="2021-03-24T12:38:56.968" v="349" actId="27636"/>
          <ac:spMkLst>
            <pc:docMk/>
            <pc:sldMk cId="1960736511" sldId="261"/>
            <ac:spMk id="3" creationId="{47F0B3F3-ECBB-4862-B407-E32C99661943}"/>
          </ac:spMkLst>
        </pc:spChg>
      </pc:sldChg>
      <pc:sldChg chg="modSp mod">
        <pc:chgData name="Guri Kaurstad Skrove" userId="83a21640-7793-4f34-99b6-bd879638a911" providerId="ADAL" clId="{C543AEE6-52C3-4E86-B980-706AE6D39788}" dt="2021-03-22T09:43:28.684" v="115" actId="13926"/>
        <pc:sldMkLst>
          <pc:docMk/>
          <pc:sldMk cId="2674355090" sldId="263"/>
        </pc:sldMkLst>
        <pc:spChg chg="mod">
          <ac:chgData name="Guri Kaurstad Skrove" userId="83a21640-7793-4f34-99b6-bd879638a911" providerId="ADAL" clId="{C543AEE6-52C3-4E86-B980-706AE6D39788}" dt="2021-03-22T09:43:28.684" v="115" actId="13926"/>
          <ac:spMkLst>
            <pc:docMk/>
            <pc:sldMk cId="2674355090" sldId="263"/>
            <ac:spMk id="3" creationId="{00F975D7-8397-4D63-9630-F89461AAC01E}"/>
          </ac:spMkLst>
        </pc:spChg>
      </pc:sldChg>
      <pc:sldChg chg="modSp mod">
        <pc:chgData name="Guri Kaurstad Skrove" userId="83a21640-7793-4f34-99b6-bd879638a911" providerId="ADAL" clId="{C543AEE6-52C3-4E86-B980-706AE6D39788}" dt="2021-03-22T09:43:04.618" v="114" actId="20577"/>
        <pc:sldMkLst>
          <pc:docMk/>
          <pc:sldMk cId="4237375207" sldId="267"/>
        </pc:sldMkLst>
        <pc:spChg chg="mod">
          <ac:chgData name="Guri Kaurstad Skrove" userId="83a21640-7793-4f34-99b6-bd879638a911" providerId="ADAL" clId="{C543AEE6-52C3-4E86-B980-706AE6D39788}" dt="2021-03-22T09:42:33.750" v="86" actId="20577"/>
          <ac:spMkLst>
            <pc:docMk/>
            <pc:sldMk cId="4237375207" sldId="267"/>
            <ac:spMk id="2" creationId="{516172F6-909B-4B7C-AAE7-CE0DB43D7BD4}"/>
          </ac:spMkLst>
        </pc:spChg>
        <pc:spChg chg="mod">
          <ac:chgData name="Guri Kaurstad Skrove" userId="83a21640-7793-4f34-99b6-bd879638a911" providerId="ADAL" clId="{C543AEE6-52C3-4E86-B980-706AE6D39788}" dt="2021-03-22T09:43:04.618" v="114" actId="20577"/>
          <ac:spMkLst>
            <pc:docMk/>
            <pc:sldMk cId="4237375207" sldId="267"/>
            <ac:spMk id="3" creationId="{3B725925-FBAF-495F-803F-0D17571EA994}"/>
          </ac:spMkLst>
        </pc:spChg>
      </pc:sldChg>
      <pc:sldChg chg="modSp mod">
        <pc:chgData name="Guri Kaurstad Skrove" userId="83a21640-7793-4f34-99b6-bd879638a911" providerId="ADAL" clId="{C543AEE6-52C3-4E86-B980-706AE6D39788}" dt="2021-03-24T12:38:14.178" v="308" actId="20577"/>
        <pc:sldMkLst>
          <pc:docMk/>
          <pc:sldMk cId="216957067" sldId="271"/>
        </pc:sldMkLst>
        <pc:spChg chg="mod">
          <ac:chgData name="Guri Kaurstad Skrove" userId="83a21640-7793-4f34-99b6-bd879638a911" providerId="ADAL" clId="{C543AEE6-52C3-4E86-B980-706AE6D39788}" dt="2021-03-24T12:38:14.178" v="308" actId="20577"/>
          <ac:spMkLst>
            <pc:docMk/>
            <pc:sldMk cId="216957067" sldId="271"/>
            <ac:spMk id="3" creationId="{D24EC963-821F-4851-A4C7-0BA846E85311}"/>
          </ac:spMkLst>
        </pc:spChg>
      </pc:sldChg>
      <pc:sldChg chg="modSp mod">
        <pc:chgData name="Guri Kaurstad Skrove" userId="83a21640-7793-4f34-99b6-bd879638a911" providerId="ADAL" clId="{C543AEE6-52C3-4E86-B980-706AE6D39788}" dt="2021-03-22T09:40:07.148" v="24" actId="20577"/>
        <pc:sldMkLst>
          <pc:docMk/>
          <pc:sldMk cId="2185990509" sldId="273"/>
        </pc:sldMkLst>
        <pc:spChg chg="mod">
          <ac:chgData name="Guri Kaurstad Skrove" userId="83a21640-7793-4f34-99b6-bd879638a911" providerId="ADAL" clId="{C543AEE6-52C3-4E86-B980-706AE6D39788}" dt="2021-03-22T09:40:07.148" v="24" actId="20577"/>
          <ac:spMkLst>
            <pc:docMk/>
            <pc:sldMk cId="2185990509" sldId="273"/>
            <ac:spMk id="3" creationId="{6AF1A9C0-A830-4131-86E7-593F3E22607B}"/>
          </ac:spMkLst>
        </pc:spChg>
      </pc:sldChg>
      <pc:sldChg chg="modSp new mod">
        <pc:chgData name="Guri Kaurstad Skrove" userId="83a21640-7793-4f34-99b6-bd879638a911" providerId="ADAL" clId="{C543AEE6-52C3-4E86-B980-706AE6D39788}" dt="2021-03-24T12:38:46.017" v="345" actId="20577"/>
        <pc:sldMkLst>
          <pc:docMk/>
          <pc:sldMk cId="1649580434" sldId="274"/>
        </pc:sldMkLst>
        <pc:spChg chg="mod">
          <ac:chgData name="Guri Kaurstad Skrove" userId="83a21640-7793-4f34-99b6-bd879638a911" providerId="ADAL" clId="{C543AEE6-52C3-4E86-B980-706AE6D39788}" dt="2021-03-24T12:38:46.017" v="345" actId="20577"/>
          <ac:spMkLst>
            <pc:docMk/>
            <pc:sldMk cId="1649580434" sldId="274"/>
            <ac:spMk id="2" creationId="{C075582E-E7A1-4454-A7B2-96FAC3609833}"/>
          </ac:spMkLst>
        </pc:spChg>
      </pc:sldChg>
    </pc:docChg>
  </pc:docChgLst>
  <pc:docChgLst>
    <pc:chgData name="Guri Kaurstad Skrove" userId="83a21640-7793-4f34-99b6-bd879638a911" providerId="ADAL" clId="{E359407C-D051-4D1C-B776-73FBF68D0C74}"/>
    <pc:docChg chg="undo redo custSel addSld delSld modSld sldOrd modMainMaster">
      <pc:chgData name="Guri Kaurstad Skrove" userId="83a21640-7793-4f34-99b6-bd879638a911" providerId="ADAL" clId="{E359407C-D051-4D1C-B776-73FBF68D0C74}" dt="2021-04-29T20:46:11.605" v="44867" actId="113"/>
      <pc:docMkLst>
        <pc:docMk/>
      </pc:docMkLst>
      <pc:sldChg chg="addSp modSp mod setBg addAnim modAnim">
        <pc:chgData name="Guri Kaurstad Skrove" userId="83a21640-7793-4f34-99b6-bd879638a911" providerId="ADAL" clId="{E359407C-D051-4D1C-B776-73FBF68D0C74}" dt="2021-04-29T20:41:05.154" v="44755" actId="27636"/>
        <pc:sldMkLst>
          <pc:docMk/>
          <pc:sldMk cId="4253124984" sldId="256"/>
        </pc:sldMkLst>
        <pc:spChg chg="mod">
          <ac:chgData name="Guri Kaurstad Skrove" userId="83a21640-7793-4f34-99b6-bd879638a911" providerId="ADAL" clId="{E359407C-D051-4D1C-B776-73FBF68D0C74}" dt="2021-04-21T11:22:32.567" v="15071" actId="26606"/>
          <ac:spMkLst>
            <pc:docMk/>
            <pc:sldMk cId="4253124984" sldId="256"/>
            <ac:spMk id="2" creationId="{00000000-0000-0000-0000-000000000000}"/>
          </ac:spMkLst>
        </pc:spChg>
        <pc:spChg chg="mod">
          <ac:chgData name="Guri Kaurstad Skrove" userId="83a21640-7793-4f34-99b6-bd879638a911" providerId="ADAL" clId="{E359407C-D051-4D1C-B776-73FBF68D0C74}" dt="2021-04-29T20:41:05.154" v="44755" actId="27636"/>
          <ac:spMkLst>
            <pc:docMk/>
            <pc:sldMk cId="4253124984" sldId="256"/>
            <ac:spMk id="3" creationId="{00000000-0000-0000-0000-000000000000}"/>
          </ac:spMkLst>
        </pc:spChg>
        <pc:spChg chg="add">
          <ac:chgData name="Guri Kaurstad Skrove" userId="83a21640-7793-4f34-99b6-bd879638a911" providerId="ADAL" clId="{E359407C-D051-4D1C-B776-73FBF68D0C74}" dt="2021-04-21T11:22:32.567" v="15071" actId="26606"/>
          <ac:spMkLst>
            <pc:docMk/>
            <pc:sldMk cId="4253124984" sldId="256"/>
            <ac:spMk id="8" creationId="{934F1179-B481-4F9E-BCA3-AFB972070F83}"/>
          </ac:spMkLst>
        </pc:spChg>
        <pc:spChg chg="add">
          <ac:chgData name="Guri Kaurstad Skrove" userId="83a21640-7793-4f34-99b6-bd879638a911" providerId="ADAL" clId="{E359407C-D051-4D1C-B776-73FBF68D0C74}" dt="2021-04-21T11:22:32.567" v="15071" actId="26606"/>
          <ac:spMkLst>
            <pc:docMk/>
            <pc:sldMk cId="4253124984" sldId="256"/>
            <ac:spMk id="10" creationId="{827DC2C4-B485-428A-BF4A-472D2967F47F}"/>
          </ac:spMkLst>
        </pc:spChg>
        <pc:spChg chg="add">
          <ac:chgData name="Guri Kaurstad Skrove" userId="83a21640-7793-4f34-99b6-bd879638a911" providerId="ADAL" clId="{E359407C-D051-4D1C-B776-73FBF68D0C74}" dt="2021-04-21T11:22:32.567" v="15071" actId="26606"/>
          <ac:spMkLst>
            <pc:docMk/>
            <pc:sldMk cId="4253124984" sldId="256"/>
            <ac:spMk id="12" creationId="{EE04B5EB-F158-4507-90DD-BD23620C7CC9}"/>
          </ac:spMkLst>
        </pc:spChg>
        <pc:picChg chg="add mod">
          <ac:chgData name="Guri Kaurstad Skrove" userId="83a21640-7793-4f34-99b6-bd879638a911" providerId="ADAL" clId="{E359407C-D051-4D1C-B776-73FBF68D0C74}" dt="2021-04-27T11:59:02.661" v="29827" actId="14100"/>
          <ac:picMkLst>
            <pc:docMk/>
            <pc:sldMk cId="4253124984" sldId="256"/>
            <ac:picMk id="1026" creationId="{1628D988-AA7A-486E-B5F5-E02DF6C02479}"/>
          </ac:picMkLst>
        </pc:picChg>
      </pc:sldChg>
      <pc:sldChg chg="addSp delSp modSp del mod">
        <pc:chgData name="Guri Kaurstad Skrove" userId="83a21640-7793-4f34-99b6-bd879638a911" providerId="ADAL" clId="{E359407C-D051-4D1C-B776-73FBF68D0C74}" dt="2021-04-28T07:46:00.076" v="33409" actId="47"/>
        <pc:sldMkLst>
          <pc:docMk/>
          <pc:sldMk cId="4041728833" sldId="257"/>
        </pc:sldMkLst>
        <pc:spChg chg="mod">
          <ac:chgData name="Guri Kaurstad Skrove" userId="83a21640-7793-4f34-99b6-bd879638a911" providerId="ADAL" clId="{E359407C-D051-4D1C-B776-73FBF68D0C74}" dt="2021-04-28T07:44:21.209" v="33303" actId="21"/>
          <ac:spMkLst>
            <pc:docMk/>
            <pc:sldMk cId="4041728833" sldId="257"/>
            <ac:spMk id="3" creationId="{E25B0A58-BC4A-487C-A3C3-17A1BE662718}"/>
          </ac:spMkLst>
        </pc:spChg>
        <pc:picChg chg="add del mod">
          <ac:chgData name="Guri Kaurstad Skrove" userId="83a21640-7793-4f34-99b6-bd879638a911" providerId="ADAL" clId="{E359407C-D051-4D1C-B776-73FBF68D0C74}" dt="2021-04-27T11:58:39.590" v="29822" actId="478"/>
          <ac:picMkLst>
            <pc:docMk/>
            <pc:sldMk cId="4041728833" sldId="257"/>
            <ac:picMk id="4" creationId="{95FAB106-FE88-490C-94EE-DA1CEEB25C8D}"/>
          </ac:picMkLst>
        </pc:picChg>
        <pc:picChg chg="add mod">
          <ac:chgData name="Guri Kaurstad Skrove" userId="83a21640-7793-4f34-99b6-bd879638a911" providerId="ADAL" clId="{E359407C-D051-4D1C-B776-73FBF68D0C74}" dt="2021-04-27T11:59:09.285" v="29828"/>
          <ac:picMkLst>
            <pc:docMk/>
            <pc:sldMk cId="4041728833" sldId="257"/>
            <ac:picMk id="5" creationId="{27F4EDB8-5C5B-46CD-A9BE-8FA09ACDD204}"/>
          </ac:picMkLst>
        </pc:picChg>
      </pc:sldChg>
      <pc:sldChg chg="addSp modSp mod">
        <pc:chgData name="Guri Kaurstad Skrove" userId="83a21640-7793-4f34-99b6-bd879638a911" providerId="ADAL" clId="{E359407C-D051-4D1C-B776-73FBF68D0C74}" dt="2021-04-28T07:47:07.774" v="33506" actId="20577"/>
        <pc:sldMkLst>
          <pc:docMk/>
          <pc:sldMk cId="1990365088" sldId="258"/>
        </pc:sldMkLst>
        <pc:spChg chg="mod">
          <ac:chgData name="Guri Kaurstad Skrove" userId="83a21640-7793-4f34-99b6-bd879638a911" providerId="ADAL" clId="{E359407C-D051-4D1C-B776-73FBF68D0C74}" dt="2021-04-14T10:23:44.737" v="4010" actId="20577"/>
          <ac:spMkLst>
            <pc:docMk/>
            <pc:sldMk cId="1990365088" sldId="258"/>
            <ac:spMk id="2" creationId="{C2E4AEAC-E4D7-40CE-8C12-573B7537B435}"/>
          </ac:spMkLst>
        </pc:spChg>
        <pc:spChg chg="mod">
          <ac:chgData name="Guri Kaurstad Skrove" userId="83a21640-7793-4f34-99b6-bd879638a911" providerId="ADAL" clId="{E359407C-D051-4D1C-B776-73FBF68D0C74}" dt="2021-04-28T07:47:07.774" v="33506" actId="20577"/>
          <ac:spMkLst>
            <pc:docMk/>
            <pc:sldMk cId="1990365088" sldId="258"/>
            <ac:spMk id="3" creationId="{3BC98FC4-663F-47D7-A33F-576065154896}"/>
          </ac:spMkLst>
        </pc:spChg>
        <pc:picChg chg="add mod">
          <ac:chgData name="Guri Kaurstad Skrove" userId="83a21640-7793-4f34-99b6-bd879638a911" providerId="ADAL" clId="{E359407C-D051-4D1C-B776-73FBF68D0C74}" dt="2021-04-27T11:59:16.035" v="29830"/>
          <ac:picMkLst>
            <pc:docMk/>
            <pc:sldMk cId="1990365088" sldId="258"/>
            <ac:picMk id="4" creationId="{E4BB51B2-90D8-4535-B17B-36CEB5502CEB}"/>
          </ac:picMkLst>
        </pc:picChg>
      </pc:sldChg>
      <pc:sldChg chg="addSp modSp mod">
        <pc:chgData name="Guri Kaurstad Skrove" userId="83a21640-7793-4f34-99b6-bd879638a911" providerId="ADAL" clId="{E359407C-D051-4D1C-B776-73FBF68D0C74}" dt="2021-04-29T07:27:55.791" v="40315" actId="20577"/>
        <pc:sldMkLst>
          <pc:docMk/>
          <pc:sldMk cId="4061748" sldId="259"/>
        </pc:sldMkLst>
        <pc:spChg chg="mod">
          <ac:chgData name="Guri Kaurstad Skrove" userId="83a21640-7793-4f34-99b6-bd879638a911" providerId="ADAL" clId="{E359407C-D051-4D1C-B776-73FBF68D0C74}" dt="2021-04-28T07:46:24.166" v="33425" actId="20577"/>
          <ac:spMkLst>
            <pc:docMk/>
            <pc:sldMk cId="4061748" sldId="259"/>
            <ac:spMk id="2" creationId="{2CCB0F08-E69F-47AC-98CE-9D2597D2C49A}"/>
          </ac:spMkLst>
        </pc:spChg>
        <pc:spChg chg="mod">
          <ac:chgData name="Guri Kaurstad Skrove" userId="83a21640-7793-4f34-99b6-bd879638a911" providerId="ADAL" clId="{E359407C-D051-4D1C-B776-73FBF68D0C74}" dt="2021-04-29T07:27:55.791" v="40315" actId="20577"/>
          <ac:spMkLst>
            <pc:docMk/>
            <pc:sldMk cId="4061748" sldId="259"/>
            <ac:spMk id="3" creationId="{0E4448CB-849A-4549-AFBE-F322042013A7}"/>
          </ac:spMkLst>
        </pc:spChg>
        <pc:picChg chg="add mod">
          <ac:chgData name="Guri Kaurstad Skrove" userId="83a21640-7793-4f34-99b6-bd879638a911" providerId="ADAL" clId="{E359407C-D051-4D1C-B776-73FBF68D0C74}" dt="2021-04-27T11:59:20.942" v="29831"/>
          <ac:picMkLst>
            <pc:docMk/>
            <pc:sldMk cId="4061748" sldId="259"/>
            <ac:picMk id="4" creationId="{83C4DD14-F408-4A29-8218-3F14ACF6D817}"/>
          </ac:picMkLst>
        </pc:picChg>
      </pc:sldChg>
      <pc:sldChg chg="addSp delSp modSp mod setBg modClrScheme chgLayout">
        <pc:chgData name="Guri Kaurstad Skrove" userId="83a21640-7793-4f34-99b6-bd879638a911" providerId="ADAL" clId="{E359407C-D051-4D1C-B776-73FBF68D0C74}" dt="2021-04-27T11:59:24.456" v="29832"/>
        <pc:sldMkLst>
          <pc:docMk/>
          <pc:sldMk cId="1602582041" sldId="260"/>
        </pc:sldMkLst>
        <pc:spChg chg="mod ord">
          <ac:chgData name="Guri Kaurstad Skrove" userId="83a21640-7793-4f34-99b6-bd879638a911" providerId="ADAL" clId="{E359407C-D051-4D1C-B776-73FBF68D0C74}" dt="2021-04-21T09:16:21.650" v="13559" actId="26606"/>
          <ac:spMkLst>
            <pc:docMk/>
            <pc:sldMk cId="1602582041" sldId="260"/>
            <ac:spMk id="2" creationId="{0F1C95CC-761D-4BD6-9170-9A549D1BA4EE}"/>
          </ac:spMkLst>
        </pc:spChg>
        <pc:spChg chg="del mod ord">
          <ac:chgData name="Guri Kaurstad Skrove" userId="83a21640-7793-4f34-99b6-bd879638a911" providerId="ADAL" clId="{E359407C-D051-4D1C-B776-73FBF68D0C74}" dt="2021-04-21T09:14:42.764" v="13539" actId="700"/>
          <ac:spMkLst>
            <pc:docMk/>
            <pc:sldMk cId="1602582041" sldId="260"/>
            <ac:spMk id="3" creationId="{D4BCCB67-37B6-46B2-8AA4-E8D09848D00D}"/>
          </ac:spMkLst>
        </pc:spChg>
        <pc:spChg chg="add del mod ord">
          <ac:chgData name="Guri Kaurstad Skrove" userId="83a21640-7793-4f34-99b6-bd879638a911" providerId="ADAL" clId="{E359407C-D051-4D1C-B776-73FBF68D0C74}" dt="2021-04-21T09:16:24.924" v="13560" actId="478"/>
          <ac:spMkLst>
            <pc:docMk/>
            <pc:sldMk cId="1602582041" sldId="260"/>
            <ac:spMk id="4" creationId="{D49434B0-5120-48D1-9AB3-8E6EFBB54BD4}"/>
          </ac:spMkLst>
        </pc:spChg>
        <pc:spChg chg="add">
          <ac:chgData name="Guri Kaurstad Skrove" userId="83a21640-7793-4f34-99b6-bd879638a911" providerId="ADAL" clId="{E359407C-D051-4D1C-B776-73FBF68D0C74}" dt="2021-04-21T09:16:21.650" v="13559" actId="26606"/>
          <ac:spMkLst>
            <pc:docMk/>
            <pc:sldMk cId="1602582041" sldId="260"/>
            <ac:spMk id="9" creationId="{934F1179-B481-4F9E-BCA3-AFB972070F83}"/>
          </ac:spMkLst>
        </pc:spChg>
        <pc:spChg chg="add">
          <ac:chgData name="Guri Kaurstad Skrove" userId="83a21640-7793-4f34-99b6-bd879638a911" providerId="ADAL" clId="{E359407C-D051-4D1C-B776-73FBF68D0C74}" dt="2021-04-21T09:16:21.650" v="13559" actId="26606"/>
          <ac:spMkLst>
            <pc:docMk/>
            <pc:sldMk cId="1602582041" sldId="260"/>
            <ac:spMk id="11" creationId="{827DC2C4-B485-428A-BF4A-472D2967F47F}"/>
          </ac:spMkLst>
        </pc:spChg>
        <pc:spChg chg="add">
          <ac:chgData name="Guri Kaurstad Skrove" userId="83a21640-7793-4f34-99b6-bd879638a911" providerId="ADAL" clId="{E359407C-D051-4D1C-B776-73FBF68D0C74}" dt="2021-04-21T09:16:21.650" v="13559" actId="26606"/>
          <ac:spMkLst>
            <pc:docMk/>
            <pc:sldMk cId="1602582041" sldId="260"/>
            <ac:spMk id="13" creationId="{EE04B5EB-F158-4507-90DD-BD23620C7CC9}"/>
          </ac:spMkLst>
        </pc:spChg>
        <pc:picChg chg="add mod">
          <ac:chgData name="Guri Kaurstad Skrove" userId="83a21640-7793-4f34-99b6-bd879638a911" providerId="ADAL" clId="{E359407C-D051-4D1C-B776-73FBF68D0C74}" dt="2021-04-27T11:59:24.456" v="29832"/>
          <ac:picMkLst>
            <pc:docMk/>
            <pc:sldMk cId="1602582041" sldId="260"/>
            <ac:picMk id="6" creationId="{4019DAE6-DDB3-4136-A4A9-770BB1FACD72}"/>
          </ac:picMkLst>
        </pc:picChg>
      </pc:sldChg>
      <pc:sldChg chg="addSp modSp mod">
        <pc:chgData name="Guri Kaurstad Skrove" userId="83a21640-7793-4f34-99b6-bd879638a911" providerId="ADAL" clId="{E359407C-D051-4D1C-B776-73FBF68D0C74}" dt="2021-04-27T12:00:49.312" v="29854"/>
        <pc:sldMkLst>
          <pc:docMk/>
          <pc:sldMk cId="1960736511" sldId="261"/>
        </pc:sldMkLst>
        <pc:spChg chg="mod">
          <ac:chgData name="Guri Kaurstad Skrove" userId="83a21640-7793-4f34-99b6-bd879638a911" providerId="ADAL" clId="{E359407C-D051-4D1C-B776-73FBF68D0C74}" dt="2021-04-27T08:42:26.361" v="25827" actId="20577"/>
          <ac:spMkLst>
            <pc:docMk/>
            <pc:sldMk cId="1960736511" sldId="261"/>
            <ac:spMk id="3" creationId="{47F0B3F3-ECBB-4862-B407-E32C99661943}"/>
          </ac:spMkLst>
        </pc:spChg>
        <pc:picChg chg="add mod">
          <ac:chgData name="Guri Kaurstad Skrove" userId="83a21640-7793-4f34-99b6-bd879638a911" providerId="ADAL" clId="{E359407C-D051-4D1C-B776-73FBF68D0C74}" dt="2021-04-27T12:00:49.312" v="29854"/>
          <ac:picMkLst>
            <pc:docMk/>
            <pc:sldMk cId="1960736511" sldId="261"/>
            <ac:picMk id="4" creationId="{FFB839A3-CACA-476F-BE0D-0169F6D8A4FA}"/>
          </ac:picMkLst>
        </pc:picChg>
      </pc:sldChg>
      <pc:sldChg chg="addSp modSp mod ord">
        <pc:chgData name="Guri Kaurstad Skrove" userId="83a21640-7793-4f34-99b6-bd879638a911" providerId="ADAL" clId="{E359407C-D051-4D1C-B776-73FBF68D0C74}" dt="2021-04-28T12:10:05.739" v="35861" actId="20577"/>
        <pc:sldMkLst>
          <pc:docMk/>
          <pc:sldMk cId="1386464999" sldId="262"/>
        </pc:sldMkLst>
        <pc:spChg chg="mod">
          <ac:chgData name="Guri Kaurstad Skrove" userId="83a21640-7793-4f34-99b6-bd879638a911" providerId="ADAL" clId="{E359407C-D051-4D1C-B776-73FBF68D0C74}" dt="2021-04-28T12:10:05.739" v="35861" actId="20577"/>
          <ac:spMkLst>
            <pc:docMk/>
            <pc:sldMk cId="1386464999" sldId="262"/>
            <ac:spMk id="3" creationId="{3D7B2430-947C-4EFC-90F0-165B3A9F00DC}"/>
          </ac:spMkLst>
        </pc:spChg>
        <pc:picChg chg="add mod">
          <ac:chgData name="Guri Kaurstad Skrove" userId="83a21640-7793-4f34-99b6-bd879638a911" providerId="ADAL" clId="{E359407C-D051-4D1C-B776-73FBF68D0C74}" dt="2021-04-27T12:02:06.125" v="29882"/>
          <ac:picMkLst>
            <pc:docMk/>
            <pc:sldMk cId="1386464999" sldId="262"/>
            <ac:picMk id="4" creationId="{6E10F020-E85E-4D0D-BB50-DD7CC27768CD}"/>
          </ac:picMkLst>
        </pc:picChg>
      </pc:sldChg>
      <pc:sldChg chg="addSp modSp mod">
        <pc:chgData name="Guri Kaurstad Skrove" userId="83a21640-7793-4f34-99b6-bd879638a911" providerId="ADAL" clId="{E359407C-D051-4D1C-B776-73FBF68D0C74}" dt="2021-04-29T09:21:03.241" v="41309" actId="20577"/>
        <pc:sldMkLst>
          <pc:docMk/>
          <pc:sldMk cId="2674355090" sldId="263"/>
        </pc:sldMkLst>
        <pc:spChg chg="mod">
          <ac:chgData name="Guri Kaurstad Skrove" userId="83a21640-7793-4f34-99b6-bd879638a911" providerId="ADAL" clId="{E359407C-D051-4D1C-B776-73FBF68D0C74}" dt="2021-04-29T09:21:03.241" v="41309" actId="20577"/>
          <ac:spMkLst>
            <pc:docMk/>
            <pc:sldMk cId="2674355090" sldId="263"/>
            <ac:spMk id="2" creationId="{4D344D2D-F6C7-4DC7-9B94-67895E15EAAF}"/>
          </ac:spMkLst>
        </pc:spChg>
        <pc:spChg chg="mod">
          <ac:chgData name="Guri Kaurstad Skrove" userId="83a21640-7793-4f34-99b6-bd879638a911" providerId="ADAL" clId="{E359407C-D051-4D1C-B776-73FBF68D0C74}" dt="2021-04-27T09:27:12.246" v="27239" actId="20577"/>
          <ac:spMkLst>
            <pc:docMk/>
            <pc:sldMk cId="2674355090" sldId="263"/>
            <ac:spMk id="3" creationId="{00F975D7-8397-4D63-9630-F89461AAC01E}"/>
          </ac:spMkLst>
        </pc:spChg>
        <pc:picChg chg="add mod">
          <ac:chgData name="Guri Kaurstad Skrove" userId="83a21640-7793-4f34-99b6-bd879638a911" providerId="ADAL" clId="{E359407C-D051-4D1C-B776-73FBF68D0C74}" dt="2021-04-27T12:02:38.706" v="29895"/>
          <ac:picMkLst>
            <pc:docMk/>
            <pc:sldMk cId="2674355090" sldId="263"/>
            <ac:picMk id="4" creationId="{288D26C0-655E-4F5F-941E-75B34BDC2867}"/>
          </ac:picMkLst>
        </pc:picChg>
      </pc:sldChg>
      <pc:sldChg chg="addSp modSp mod ord">
        <pc:chgData name="Guri Kaurstad Skrove" userId="83a21640-7793-4f34-99b6-bd879638a911" providerId="ADAL" clId="{E359407C-D051-4D1C-B776-73FBF68D0C74}" dt="2021-04-28T12:22:34.951" v="37128" actId="20577"/>
        <pc:sldMkLst>
          <pc:docMk/>
          <pc:sldMk cId="9793233" sldId="264"/>
        </pc:sldMkLst>
        <pc:spChg chg="mod">
          <ac:chgData name="Guri Kaurstad Skrove" userId="83a21640-7793-4f34-99b6-bd879638a911" providerId="ADAL" clId="{E359407C-D051-4D1C-B776-73FBF68D0C74}" dt="2021-04-28T12:22:34.951" v="37128" actId="20577"/>
          <ac:spMkLst>
            <pc:docMk/>
            <pc:sldMk cId="9793233" sldId="264"/>
            <ac:spMk id="3" creationId="{3E189C60-3B89-4C9A-834F-FD695A84425B}"/>
          </ac:spMkLst>
        </pc:spChg>
        <pc:picChg chg="add mod">
          <ac:chgData name="Guri Kaurstad Skrove" userId="83a21640-7793-4f34-99b6-bd879638a911" providerId="ADAL" clId="{E359407C-D051-4D1C-B776-73FBF68D0C74}" dt="2021-04-27T12:01:54.215" v="29878"/>
          <ac:picMkLst>
            <pc:docMk/>
            <pc:sldMk cId="9793233" sldId="264"/>
            <ac:picMk id="4" creationId="{4B75B263-6DFF-4216-B5B5-4B28FFFE9C14}"/>
          </ac:picMkLst>
        </pc:picChg>
      </pc:sldChg>
      <pc:sldChg chg="addSp modSp mod ord">
        <pc:chgData name="Guri Kaurstad Skrove" userId="83a21640-7793-4f34-99b6-bd879638a911" providerId="ADAL" clId="{E359407C-D051-4D1C-B776-73FBF68D0C74}" dt="2021-04-27T12:01:22.297" v="29867"/>
        <pc:sldMkLst>
          <pc:docMk/>
          <pc:sldMk cId="2116657998" sldId="265"/>
        </pc:sldMkLst>
        <pc:spChg chg="mod">
          <ac:chgData name="Guri Kaurstad Skrove" userId="83a21640-7793-4f34-99b6-bd879638a911" providerId="ADAL" clId="{E359407C-D051-4D1C-B776-73FBF68D0C74}" dt="2021-04-27T08:43:40.207" v="25849" actId="20577"/>
          <ac:spMkLst>
            <pc:docMk/>
            <pc:sldMk cId="2116657998" sldId="265"/>
            <ac:spMk id="3" creationId="{5B251088-D234-4774-ACCA-1D50BC1A9065}"/>
          </ac:spMkLst>
        </pc:spChg>
        <pc:picChg chg="add mod">
          <ac:chgData name="Guri Kaurstad Skrove" userId="83a21640-7793-4f34-99b6-bd879638a911" providerId="ADAL" clId="{E359407C-D051-4D1C-B776-73FBF68D0C74}" dt="2021-04-27T12:01:22.297" v="29867"/>
          <ac:picMkLst>
            <pc:docMk/>
            <pc:sldMk cId="2116657998" sldId="265"/>
            <ac:picMk id="4" creationId="{857EC7E5-3870-4A19-8B87-85BFD598CC92}"/>
          </ac:picMkLst>
        </pc:picChg>
      </pc:sldChg>
      <pc:sldChg chg="addSp modSp mod">
        <pc:chgData name="Guri Kaurstad Skrove" userId="83a21640-7793-4f34-99b6-bd879638a911" providerId="ADAL" clId="{E359407C-D051-4D1C-B776-73FBF68D0C74}" dt="2021-04-27T12:01:20.096" v="29866"/>
        <pc:sldMkLst>
          <pc:docMk/>
          <pc:sldMk cId="3016519535" sldId="266"/>
        </pc:sldMkLst>
        <pc:spChg chg="mod">
          <ac:chgData name="Guri Kaurstad Skrove" userId="83a21640-7793-4f34-99b6-bd879638a911" providerId="ADAL" clId="{E359407C-D051-4D1C-B776-73FBF68D0C74}" dt="2021-04-27T08:43:36.028" v="25848" actId="20577"/>
          <ac:spMkLst>
            <pc:docMk/>
            <pc:sldMk cId="3016519535" sldId="266"/>
            <ac:spMk id="3" creationId="{C4FA29E3-6A2A-4EA6-9B20-02EB592F6F45}"/>
          </ac:spMkLst>
        </pc:spChg>
        <pc:picChg chg="add mod">
          <ac:chgData name="Guri Kaurstad Skrove" userId="83a21640-7793-4f34-99b6-bd879638a911" providerId="ADAL" clId="{E359407C-D051-4D1C-B776-73FBF68D0C74}" dt="2021-04-27T12:01:20.096" v="29866"/>
          <ac:picMkLst>
            <pc:docMk/>
            <pc:sldMk cId="3016519535" sldId="266"/>
            <ac:picMk id="4" creationId="{01E9BFEC-EC73-4B81-8D74-A0FEC1B9D7F4}"/>
          </ac:picMkLst>
        </pc:picChg>
      </pc:sldChg>
      <pc:sldChg chg="addSp modSp mod ord">
        <pc:chgData name="Guri Kaurstad Skrove" userId="83a21640-7793-4f34-99b6-bd879638a911" providerId="ADAL" clId="{E359407C-D051-4D1C-B776-73FBF68D0C74}" dt="2021-04-27T12:06:17.824" v="29928" actId="20577"/>
        <pc:sldMkLst>
          <pc:docMk/>
          <pc:sldMk cId="4237375207" sldId="267"/>
        </pc:sldMkLst>
        <pc:spChg chg="mod">
          <ac:chgData name="Guri Kaurstad Skrove" userId="83a21640-7793-4f34-99b6-bd879638a911" providerId="ADAL" clId="{E359407C-D051-4D1C-B776-73FBF68D0C74}" dt="2021-04-27T12:05:39.186" v="29923" actId="20577"/>
          <ac:spMkLst>
            <pc:docMk/>
            <pc:sldMk cId="4237375207" sldId="267"/>
            <ac:spMk id="2" creationId="{516172F6-909B-4B7C-AAE7-CE0DB43D7BD4}"/>
          </ac:spMkLst>
        </pc:spChg>
        <pc:spChg chg="mod">
          <ac:chgData name="Guri Kaurstad Skrove" userId="83a21640-7793-4f34-99b6-bd879638a911" providerId="ADAL" clId="{E359407C-D051-4D1C-B776-73FBF68D0C74}" dt="2021-04-27T12:06:17.824" v="29928" actId="20577"/>
          <ac:spMkLst>
            <pc:docMk/>
            <pc:sldMk cId="4237375207" sldId="267"/>
            <ac:spMk id="3" creationId="{3B725925-FBAF-495F-803F-0D17571EA994}"/>
          </ac:spMkLst>
        </pc:spChg>
        <pc:picChg chg="add mod">
          <ac:chgData name="Guri Kaurstad Skrove" userId="83a21640-7793-4f34-99b6-bd879638a911" providerId="ADAL" clId="{E359407C-D051-4D1C-B776-73FBF68D0C74}" dt="2021-04-27T12:01:49.540" v="29877"/>
          <ac:picMkLst>
            <pc:docMk/>
            <pc:sldMk cId="4237375207" sldId="267"/>
            <ac:picMk id="4" creationId="{EF597CA8-8A39-4CC4-928C-ACBBCD5CC621}"/>
          </ac:picMkLst>
        </pc:picChg>
      </pc:sldChg>
      <pc:sldChg chg="modSp del mod ord">
        <pc:chgData name="Guri Kaurstad Skrove" userId="83a21640-7793-4f34-99b6-bd879638a911" providerId="ADAL" clId="{E359407C-D051-4D1C-B776-73FBF68D0C74}" dt="2021-04-27T09:43:24.686" v="27851" actId="47"/>
        <pc:sldMkLst>
          <pc:docMk/>
          <pc:sldMk cId="1855224110" sldId="268"/>
        </pc:sldMkLst>
        <pc:spChg chg="mod">
          <ac:chgData name="Guri Kaurstad Skrove" userId="83a21640-7793-4f34-99b6-bd879638a911" providerId="ADAL" clId="{E359407C-D051-4D1C-B776-73FBF68D0C74}" dt="2021-04-13T06:40:14.011" v="637" actId="20577"/>
          <ac:spMkLst>
            <pc:docMk/>
            <pc:sldMk cId="1855224110" sldId="268"/>
            <ac:spMk id="2" creationId="{3838EBBA-D395-4FD3-B25C-88FD9071DF16}"/>
          </ac:spMkLst>
        </pc:spChg>
        <pc:spChg chg="mod">
          <ac:chgData name="Guri Kaurstad Skrove" userId="83a21640-7793-4f34-99b6-bd879638a911" providerId="ADAL" clId="{E359407C-D051-4D1C-B776-73FBF68D0C74}" dt="2021-04-27T09:43:17.867" v="27848" actId="21"/>
          <ac:spMkLst>
            <pc:docMk/>
            <pc:sldMk cId="1855224110" sldId="268"/>
            <ac:spMk id="3" creationId="{57DBC595-4C3C-41CB-8963-8AE9E44996FC}"/>
          </ac:spMkLst>
        </pc:spChg>
      </pc:sldChg>
      <pc:sldChg chg="addSp modSp del mod ord">
        <pc:chgData name="Guri Kaurstad Skrove" userId="83a21640-7793-4f34-99b6-bd879638a911" providerId="ADAL" clId="{E359407C-D051-4D1C-B776-73FBF68D0C74}" dt="2021-04-27T12:13:03.401" v="29983" actId="47"/>
        <pc:sldMkLst>
          <pc:docMk/>
          <pc:sldMk cId="3429538364" sldId="269"/>
        </pc:sldMkLst>
        <pc:spChg chg="mod">
          <ac:chgData name="Guri Kaurstad Skrove" userId="83a21640-7793-4f34-99b6-bd879638a911" providerId="ADAL" clId="{E359407C-D051-4D1C-B776-73FBF68D0C74}" dt="2021-04-27T12:04:31.731" v="29897" actId="20577"/>
          <ac:spMkLst>
            <pc:docMk/>
            <pc:sldMk cId="3429538364" sldId="269"/>
            <ac:spMk id="3" creationId="{EAC6BBAE-6D88-493B-802F-6F297F3545B8}"/>
          </ac:spMkLst>
        </pc:spChg>
        <pc:picChg chg="add mod">
          <ac:chgData name="Guri Kaurstad Skrove" userId="83a21640-7793-4f34-99b6-bd879638a911" providerId="ADAL" clId="{E359407C-D051-4D1C-B776-73FBF68D0C74}" dt="2021-04-27T12:01:57.408" v="29879"/>
          <ac:picMkLst>
            <pc:docMk/>
            <pc:sldMk cId="3429538364" sldId="269"/>
            <ac:picMk id="4" creationId="{E70D388F-EEE4-4B91-988F-CC3F93D02278}"/>
          </ac:picMkLst>
        </pc:picChg>
      </pc:sldChg>
      <pc:sldChg chg="addSp modSp mod ord">
        <pc:chgData name="Guri Kaurstad Skrove" userId="83a21640-7793-4f34-99b6-bd879638a911" providerId="ADAL" clId="{E359407C-D051-4D1C-B776-73FBF68D0C74}" dt="2021-04-28T12:09:13.953" v="35744" actId="20577"/>
        <pc:sldMkLst>
          <pc:docMk/>
          <pc:sldMk cId="2443608007" sldId="270"/>
        </pc:sldMkLst>
        <pc:spChg chg="mod">
          <ac:chgData name="Guri Kaurstad Skrove" userId="83a21640-7793-4f34-99b6-bd879638a911" providerId="ADAL" clId="{E359407C-D051-4D1C-B776-73FBF68D0C74}" dt="2021-04-28T12:09:13.953" v="35744" actId="20577"/>
          <ac:spMkLst>
            <pc:docMk/>
            <pc:sldMk cId="2443608007" sldId="270"/>
            <ac:spMk id="3" creationId="{4B07B3C5-6205-445F-B6C6-D2479E4059E0}"/>
          </ac:spMkLst>
        </pc:spChg>
        <pc:picChg chg="add mod">
          <ac:chgData name="Guri Kaurstad Skrove" userId="83a21640-7793-4f34-99b6-bd879638a911" providerId="ADAL" clId="{E359407C-D051-4D1C-B776-73FBF68D0C74}" dt="2021-04-27T12:02:04.176" v="29881"/>
          <ac:picMkLst>
            <pc:docMk/>
            <pc:sldMk cId="2443608007" sldId="270"/>
            <ac:picMk id="4" creationId="{00C2DFAD-0DD0-4B16-AAAE-3B036CF04714}"/>
          </ac:picMkLst>
        </pc:picChg>
      </pc:sldChg>
      <pc:sldChg chg="modSp del mod ord">
        <pc:chgData name="Guri Kaurstad Skrove" userId="83a21640-7793-4f34-99b6-bd879638a911" providerId="ADAL" clId="{E359407C-D051-4D1C-B776-73FBF68D0C74}" dt="2021-04-27T11:46:56.763" v="29589" actId="47"/>
        <pc:sldMkLst>
          <pc:docMk/>
          <pc:sldMk cId="216957067" sldId="271"/>
        </pc:sldMkLst>
        <pc:spChg chg="mod">
          <ac:chgData name="Guri Kaurstad Skrove" userId="83a21640-7793-4f34-99b6-bd879638a911" providerId="ADAL" clId="{E359407C-D051-4D1C-B776-73FBF68D0C74}" dt="2021-04-27T11:46:50.858" v="29588" actId="20577"/>
          <ac:spMkLst>
            <pc:docMk/>
            <pc:sldMk cId="216957067" sldId="271"/>
            <ac:spMk id="3" creationId="{D24EC963-821F-4851-A4C7-0BA846E85311}"/>
          </ac:spMkLst>
        </pc:spChg>
      </pc:sldChg>
      <pc:sldChg chg="modSp del mod ord">
        <pc:chgData name="Guri Kaurstad Skrove" userId="83a21640-7793-4f34-99b6-bd879638a911" providerId="ADAL" clId="{E359407C-D051-4D1C-B776-73FBF68D0C74}" dt="2021-04-13T06:40:24.743" v="639" actId="2696"/>
        <pc:sldMkLst>
          <pc:docMk/>
          <pc:sldMk cId="39540493" sldId="272"/>
        </pc:sldMkLst>
        <pc:spChg chg="mod">
          <ac:chgData name="Guri Kaurstad Skrove" userId="83a21640-7793-4f34-99b6-bd879638a911" providerId="ADAL" clId="{E359407C-D051-4D1C-B776-73FBF68D0C74}" dt="2021-04-13T06:39:01.523" v="585" actId="27636"/>
          <ac:spMkLst>
            <pc:docMk/>
            <pc:sldMk cId="39540493" sldId="272"/>
            <ac:spMk id="3" creationId="{B9149DD4-007A-418C-9642-D91B0891B594}"/>
          </ac:spMkLst>
        </pc:spChg>
      </pc:sldChg>
      <pc:sldChg chg="addSp modSp mod">
        <pc:chgData name="Guri Kaurstad Skrove" userId="83a21640-7793-4f34-99b6-bd879638a911" providerId="ADAL" clId="{E359407C-D051-4D1C-B776-73FBF68D0C74}" dt="2021-04-27T12:01:40.610" v="29874"/>
        <pc:sldMkLst>
          <pc:docMk/>
          <pc:sldMk cId="2701526891" sldId="272"/>
        </pc:sldMkLst>
        <pc:spChg chg="mod">
          <ac:chgData name="Guri Kaurstad Skrove" userId="83a21640-7793-4f34-99b6-bd879638a911" providerId="ADAL" clId="{E359407C-D051-4D1C-B776-73FBF68D0C74}" dt="2021-04-27T08:46:14.849" v="26057" actId="20577"/>
          <ac:spMkLst>
            <pc:docMk/>
            <pc:sldMk cId="2701526891" sldId="272"/>
            <ac:spMk id="3" creationId="{B9149DD4-007A-418C-9642-D91B0891B594}"/>
          </ac:spMkLst>
        </pc:spChg>
        <pc:picChg chg="add mod">
          <ac:chgData name="Guri Kaurstad Skrove" userId="83a21640-7793-4f34-99b6-bd879638a911" providerId="ADAL" clId="{E359407C-D051-4D1C-B776-73FBF68D0C74}" dt="2021-04-27T12:01:40.610" v="29874"/>
          <ac:picMkLst>
            <pc:docMk/>
            <pc:sldMk cId="2701526891" sldId="272"/>
            <ac:picMk id="4" creationId="{E01F1F45-15E2-4451-842C-F3E38F25AEFE}"/>
          </ac:picMkLst>
        </pc:picChg>
      </pc:sldChg>
      <pc:sldChg chg="addSp modSp mod">
        <pc:chgData name="Guri Kaurstad Skrove" userId="83a21640-7793-4f34-99b6-bd879638a911" providerId="ADAL" clId="{E359407C-D051-4D1C-B776-73FBF68D0C74}" dt="2021-04-28T07:46:06.938" v="33410" actId="20577"/>
        <pc:sldMkLst>
          <pc:docMk/>
          <pc:sldMk cId="2185990509" sldId="273"/>
        </pc:sldMkLst>
        <pc:spChg chg="mod">
          <ac:chgData name="Guri Kaurstad Skrove" userId="83a21640-7793-4f34-99b6-bd879638a911" providerId="ADAL" clId="{E359407C-D051-4D1C-B776-73FBF68D0C74}" dt="2021-04-28T07:46:06.938" v="33410" actId="20577"/>
          <ac:spMkLst>
            <pc:docMk/>
            <pc:sldMk cId="2185990509" sldId="273"/>
            <ac:spMk id="2" creationId="{2E7AD77F-894E-43A4-8F0E-701F69999E56}"/>
          </ac:spMkLst>
        </pc:spChg>
        <pc:spChg chg="mod">
          <ac:chgData name="Guri Kaurstad Skrove" userId="83a21640-7793-4f34-99b6-bd879638a911" providerId="ADAL" clId="{E359407C-D051-4D1C-B776-73FBF68D0C74}" dt="2021-04-28T07:45:55.957" v="33408" actId="20577"/>
          <ac:spMkLst>
            <pc:docMk/>
            <pc:sldMk cId="2185990509" sldId="273"/>
            <ac:spMk id="3" creationId="{6AF1A9C0-A830-4131-86E7-593F3E22607B}"/>
          </ac:spMkLst>
        </pc:spChg>
        <pc:picChg chg="add mod">
          <ac:chgData name="Guri Kaurstad Skrove" userId="83a21640-7793-4f34-99b6-bd879638a911" providerId="ADAL" clId="{E359407C-D051-4D1C-B776-73FBF68D0C74}" dt="2021-04-27T11:59:12.765" v="29829"/>
          <ac:picMkLst>
            <pc:docMk/>
            <pc:sldMk cId="2185990509" sldId="273"/>
            <ac:picMk id="4" creationId="{55CA0442-F509-413D-9F4F-A41F1CEADD84}"/>
          </ac:picMkLst>
        </pc:picChg>
      </pc:sldChg>
      <pc:sldChg chg="del">
        <pc:chgData name="Guri Kaurstad Skrove" userId="83a21640-7793-4f34-99b6-bd879638a911" providerId="ADAL" clId="{E359407C-D051-4D1C-B776-73FBF68D0C74}" dt="2021-04-09T12:17:23.385" v="422" actId="47"/>
        <pc:sldMkLst>
          <pc:docMk/>
          <pc:sldMk cId="1649580434" sldId="274"/>
        </pc:sldMkLst>
      </pc:sldChg>
      <pc:sldChg chg="addSp delSp modSp new mod ord">
        <pc:chgData name="Guri Kaurstad Skrove" userId="83a21640-7793-4f34-99b6-bd879638a911" providerId="ADAL" clId="{E359407C-D051-4D1C-B776-73FBF68D0C74}" dt="2021-04-27T11:59:30.357" v="29833"/>
        <pc:sldMkLst>
          <pc:docMk/>
          <pc:sldMk cId="3466781497" sldId="275"/>
        </pc:sldMkLst>
        <pc:spChg chg="mod">
          <ac:chgData name="Guri Kaurstad Skrove" userId="83a21640-7793-4f34-99b6-bd879638a911" providerId="ADAL" clId="{E359407C-D051-4D1C-B776-73FBF68D0C74}" dt="2021-04-21T09:02:02.360" v="13215" actId="20577"/>
          <ac:spMkLst>
            <pc:docMk/>
            <pc:sldMk cId="3466781497" sldId="275"/>
            <ac:spMk id="2" creationId="{65741190-DF97-4653-9EDB-B7974167448F}"/>
          </ac:spMkLst>
        </pc:spChg>
        <pc:spChg chg="mod">
          <ac:chgData name="Guri Kaurstad Skrove" userId="83a21640-7793-4f34-99b6-bd879638a911" providerId="ADAL" clId="{E359407C-D051-4D1C-B776-73FBF68D0C74}" dt="2021-04-27T07:21:04.367" v="25050" actId="20577"/>
          <ac:spMkLst>
            <pc:docMk/>
            <pc:sldMk cId="3466781497" sldId="275"/>
            <ac:spMk id="3" creationId="{9C6458AB-48B6-4E61-9853-80199A84C4D0}"/>
          </ac:spMkLst>
        </pc:spChg>
        <pc:graphicFrameChg chg="add del mod modGraphic">
          <ac:chgData name="Guri Kaurstad Skrove" userId="83a21640-7793-4f34-99b6-bd879638a911" providerId="ADAL" clId="{E359407C-D051-4D1C-B776-73FBF68D0C74}" dt="2021-04-21T09:01:56.172" v="13213" actId="478"/>
          <ac:graphicFrameMkLst>
            <pc:docMk/>
            <pc:sldMk cId="3466781497" sldId="275"/>
            <ac:graphicFrameMk id="4" creationId="{BB4D44AE-04BD-4972-A4B1-2E46B4AD6BFE}"/>
          </ac:graphicFrameMkLst>
        </pc:graphicFrameChg>
        <pc:picChg chg="add mod">
          <ac:chgData name="Guri Kaurstad Skrove" userId="83a21640-7793-4f34-99b6-bd879638a911" providerId="ADAL" clId="{E359407C-D051-4D1C-B776-73FBF68D0C74}" dt="2021-04-27T11:59:30.357" v="29833"/>
          <ac:picMkLst>
            <pc:docMk/>
            <pc:sldMk cId="3466781497" sldId="275"/>
            <ac:picMk id="4" creationId="{7576A709-0D22-4FA0-A7D8-F55CDE2ECE07}"/>
          </ac:picMkLst>
        </pc:picChg>
      </pc:sldChg>
      <pc:sldChg chg="addSp modSp new mod ord">
        <pc:chgData name="Guri Kaurstad Skrove" userId="83a21640-7793-4f34-99b6-bd879638a911" providerId="ADAL" clId="{E359407C-D051-4D1C-B776-73FBF68D0C74}" dt="2021-04-27T12:29:18.782" v="31019" actId="20577"/>
        <pc:sldMkLst>
          <pc:docMk/>
          <pc:sldMk cId="3560711757" sldId="276"/>
        </pc:sldMkLst>
        <pc:spChg chg="mod">
          <ac:chgData name="Guri Kaurstad Skrove" userId="83a21640-7793-4f34-99b6-bd879638a911" providerId="ADAL" clId="{E359407C-D051-4D1C-B776-73FBF68D0C74}" dt="2021-04-13T06:40:53.959" v="666" actId="20577"/>
          <ac:spMkLst>
            <pc:docMk/>
            <pc:sldMk cId="3560711757" sldId="276"/>
            <ac:spMk id="2" creationId="{E8C2DA4F-58DC-419C-8442-08C6E3F91548}"/>
          </ac:spMkLst>
        </pc:spChg>
        <pc:spChg chg="mod">
          <ac:chgData name="Guri Kaurstad Skrove" userId="83a21640-7793-4f34-99b6-bd879638a911" providerId="ADAL" clId="{E359407C-D051-4D1C-B776-73FBF68D0C74}" dt="2021-04-27T12:29:18.782" v="31019" actId="20577"/>
          <ac:spMkLst>
            <pc:docMk/>
            <pc:sldMk cId="3560711757" sldId="276"/>
            <ac:spMk id="3" creationId="{7EFF6AD6-5058-4C3F-822D-32F57D20D3EC}"/>
          </ac:spMkLst>
        </pc:spChg>
        <pc:picChg chg="add mod">
          <ac:chgData name="Guri Kaurstad Skrove" userId="83a21640-7793-4f34-99b6-bd879638a911" providerId="ADAL" clId="{E359407C-D051-4D1C-B776-73FBF68D0C74}" dt="2021-04-27T12:02:08.208" v="29883"/>
          <ac:picMkLst>
            <pc:docMk/>
            <pc:sldMk cId="3560711757" sldId="276"/>
            <ac:picMk id="4" creationId="{655A1907-C18A-4268-B65A-6F63CBCE73AA}"/>
          </ac:picMkLst>
        </pc:picChg>
      </pc:sldChg>
      <pc:sldChg chg="modSp new del mod">
        <pc:chgData name="Guri Kaurstad Skrove" userId="83a21640-7793-4f34-99b6-bd879638a911" providerId="ADAL" clId="{E359407C-D051-4D1C-B776-73FBF68D0C74}" dt="2021-04-13T06:40:17.213" v="638" actId="47"/>
        <pc:sldMkLst>
          <pc:docMk/>
          <pc:sldMk cId="3252864996" sldId="277"/>
        </pc:sldMkLst>
        <pc:spChg chg="mod">
          <ac:chgData name="Guri Kaurstad Skrove" userId="83a21640-7793-4f34-99b6-bd879638a911" providerId="ADAL" clId="{E359407C-D051-4D1C-B776-73FBF68D0C74}" dt="2021-04-09T12:04:39.079" v="417" actId="20577"/>
          <ac:spMkLst>
            <pc:docMk/>
            <pc:sldMk cId="3252864996" sldId="277"/>
            <ac:spMk id="2" creationId="{445C49D8-6C11-47BF-9A02-77BF34701E67}"/>
          </ac:spMkLst>
        </pc:spChg>
      </pc:sldChg>
      <pc:sldChg chg="addSp delSp modSp new mod setBg modClrScheme chgLayout">
        <pc:chgData name="Guri Kaurstad Skrove" userId="83a21640-7793-4f34-99b6-bd879638a911" providerId="ADAL" clId="{E359407C-D051-4D1C-B776-73FBF68D0C74}" dt="2021-04-27T12:00:44.850" v="29853"/>
        <pc:sldMkLst>
          <pc:docMk/>
          <pc:sldMk cId="1185389271" sldId="278"/>
        </pc:sldMkLst>
        <pc:spChg chg="mod ord">
          <ac:chgData name="Guri Kaurstad Skrove" userId="83a21640-7793-4f34-99b6-bd879638a911" providerId="ADAL" clId="{E359407C-D051-4D1C-B776-73FBF68D0C74}" dt="2021-04-13T06:59:13.996" v="750" actId="26606"/>
          <ac:spMkLst>
            <pc:docMk/>
            <pc:sldMk cId="1185389271" sldId="278"/>
            <ac:spMk id="2" creationId="{9BCCE524-3E69-4F51-A2AC-57F24709079A}"/>
          </ac:spMkLst>
        </pc:spChg>
        <pc:spChg chg="del mod ord">
          <ac:chgData name="Guri Kaurstad Skrove" userId="83a21640-7793-4f34-99b6-bd879638a911" providerId="ADAL" clId="{E359407C-D051-4D1C-B776-73FBF68D0C74}" dt="2021-04-13T06:42:24.040" v="749" actId="700"/>
          <ac:spMkLst>
            <pc:docMk/>
            <pc:sldMk cId="1185389271" sldId="278"/>
            <ac:spMk id="3" creationId="{A4E747D1-F3AD-42F0-9BEC-150B2491A42F}"/>
          </ac:spMkLst>
        </pc:spChg>
        <pc:spChg chg="add mod ord">
          <ac:chgData name="Guri Kaurstad Skrove" userId="83a21640-7793-4f34-99b6-bd879638a911" providerId="ADAL" clId="{E359407C-D051-4D1C-B776-73FBF68D0C74}" dt="2021-04-13T06:59:13.996" v="750" actId="26606"/>
          <ac:spMkLst>
            <pc:docMk/>
            <pc:sldMk cId="1185389271" sldId="278"/>
            <ac:spMk id="4" creationId="{0E95E285-B2EB-4E05-A621-13114E20C080}"/>
          </ac:spMkLst>
        </pc:spChg>
        <pc:spChg chg="add">
          <ac:chgData name="Guri Kaurstad Skrove" userId="83a21640-7793-4f34-99b6-bd879638a911" providerId="ADAL" clId="{E359407C-D051-4D1C-B776-73FBF68D0C74}" dt="2021-04-13T06:59:13.996" v="750" actId="26606"/>
          <ac:spMkLst>
            <pc:docMk/>
            <pc:sldMk cId="1185389271" sldId="278"/>
            <ac:spMk id="9" creationId="{934F1179-B481-4F9E-BCA3-AFB972070F83}"/>
          </ac:spMkLst>
        </pc:spChg>
        <pc:spChg chg="add">
          <ac:chgData name="Guri Kaurstad Skrove" userId="83a21640-7793-4f34-99b6-bd879638a911" providerId="ADAL" clId="{E359407C-D051-4D1C-B776-73FBF68D0C74}" dt="2021-04-13T06:59:13.996" v="750" actId="26606"/>
          <ac:spMkLst>
            <pc:docMk/>
            <pc:sldMk cId="1185389271" sldId="278"/>
            <ac:spMk id="11" creationId="{827DC2C4-B485-428A-BF4A-472D2967F47F}"/>
          </ac:spMkLst>
        </pc:spChg>
        <pc:spChg chg="add">
          <ac:chgData name="Guri Kaurstad Skrove" userId="83a21640-7793-4f34-99b6-bd879638a911" providerId="ADAL" clId="{E359407C-D051-4D1C-B776-73FBF68D0C74}" dt="2021-04-13T06:59:13.996" v="750" actId="26606"/>
          <ac:spMkLst>
            <pc:docMk/>
            <pc:sldMk cId="1185389271" sldId="278"/>
            <ac:spMk id="13" creationId="{EE04B5EB-F158-4507-90DD-BD23620C7CC9}"/>
          </ac:spMkLst>
        </pc:spChg>
        <pc:picChg chg="add mod">
          <ac:chgData name="Guri Kaurstad Skrove" userId="83a21640-7793-4f34-99b6-bd879638a911" providerId="ADAL" clId="{E359407C-D051-4D1C-B776-73FBF68D0C74}" dt="2021-04-27T12:00:44.850" v="29853"/>
          <ac:picMkLst>
            <pc:docMk/>
            <pc:sldMk cId="1185389271" sldId="278"/>
            <ac:picMk id="7" creationId="{450ACD5A-CE93-4871-ABF9-1F8BD762F565}"/>
          </ac:picMkLst>
        </pc:picChg>
      </pc:sldChg>
      <pc:sldChg chg="addSp delSp modSp new mod setBg modClrScheme chgLayout">
        <pc:chgData name="Guri Kaurstad Skrove" userId="83a21640-7793-4f34-99b6-bd879638a911" providerId="ADAL" clId="{E359407C-D051-4D1C-B776-73FBF68D0C74}" dt="2021-04-27T12:01:01.559" v="29859"/>
        <pc:sldMkLst>
          <pc:docMk/>
          <pc:sldMk cId="461262809" sldId="279"/>
        </pc:sldMkLst>
        <pc:spChg chg="mod ord">
          <ac:chgData name="Guri Kaurstad Skrove" userId="83a21640-7793-4f34-99b6-bd879638a911" providerId="ADAL" clId="{E359407C-D051-4D1C-B776-73FBF68D0C74}" dt="2021-04-13T09:00:38.337" v="797" actId="26606"/>
          <ac:spMkLst>
            <pc:docMk/>
            <pc:sldMk cId="461262809" sldId="279"/>
            <ac:spMk id="2" creationId="{EB35DD37-6119-4A84-B405-71C9FF78929A}"/>
          </ac:spMkLst>
        </pc:spChg>
        <pc:spChg chg="del mod ord">
          <ac:chgData name="Guri Kaurstad Skrove" userId="83a21640-7793-4f34-99b6-bd879638a911" providerId="ADAL" clId="{E359407C-D051-4D1C-B776-73FBF68D0C74}" dt="2021-04-13T09:00:16.603" v="796" actId="700"/>
          <ac:spMkLst>
            <pc:docMk/>
            <pc:sldMk cId="461262809" sldId="279"/>
            <ac:spMk id="3" creationId="{A624B7E0-03DB-4F81-B71A-EDFDD524E0C5}"/>
          </ac:spMkLst>
        </pc:spChg>
        <pc:spChg chg="add mod ord">
          <ac:chgData name="Guri Kaurstad Skrove" userId="83a21640-7793-4f34-99b6-bd879638a911" providerId="ADAL" clId="{E359407C-D051-4D1C-B776-73FBF68D0C74}" dt="2021-04-13T09:00:38.337" v="797" actId="26606"/>
          <ac:spMkLst>
            <pc:docMk/>
            <pc:sldMk cId="461262809" sldId="279"/>
            <ac:spMk id="4" creationId="{3E77DF84-2199-4F48-9F72-28E218B837D2}"/>
          </ac:spMkLst>
        </pc:spChg>
        <pc:spChg chg="add">
          <ac:chgData name="Guri Kaurstad Skrove" userId="83a21640-7793-4f34-99b6-bd879638a911" providerId="ADAL" clId="{E359407C-D051-4D1C-B776-73FBF68D0C74}" dt="2021-04-13T09:00:38.337" v="797" actId="26606"/>
          <ac:spMkLst>
            <pc:docMk/>
            <pc:sldMk cId="461262809" sldId="279"/>
            <ac:spMk id="9" creationId="{934F1179-B481-4F9E-BCA3-AFB972070F83}"/>
          </ac:spMkLst>
        </pc:spChg>
        <pc:spChg chg="add">
          <ac:chgData name="Guri Kaurstad Skrove" userId="83a21640-7793-4f34-99b6-bd879638a911" providerId="ADAL" clId="{E359407C-D051-4D1C-B776-73FBF68D0C74}" dt="2021-04-13T09:00:38.337" v="797" actId="26606"/>
          <ac:spMkLst>
            <pc:docMk/>
            <pc:sldMk cId="461262809" sldId="279"/>
            <ac:spMk id="11" creationId="{827DC2C4-B485-428A-BF4A-472D2967F47F}"/>
          </ac:spMkLst>
        </pc:spChg>
        <pc:spChg chg="add">
          <ac:chgData name="Guri Kaurstad Skrove" userId="83a21640-7793-4f34-99b6-bd879638a911" providerId="ADAL" clId="{E359407C-D051-4D1C-B776-73FBF68D0C74}" dt="2021-04-13T09:00:38.337" v="797" actId="26606"/>
          <ac:spMkLst>
            <pc:docMk/>
            <pc:sldMk cId="461262809" sldId="279"/>
            <ac:spMk id="13" creationId="{EE04B5EB-F158-4507-90DD-BD23620C7CC9}"/>
          </ac:spMkLst>
        </pc:spChg>
        <pc:picChg chg="add mod">
          <ac:chgData name="Guri Kaurstad Skrove" userId="83a21640-7793-4f34-99b6-bd879638a911" providerId="ADAL" clId="{E359407C-D051-4D1C-B776-73FBF68D0C74}" dt="2021-04-27T12:01:01.559" v="29859"/>
          <ac:picMkLst>
            <pc:docMk/>
            <pc:sldMk cId="461262809" sldId="279"/>
            <ac:picMk id="7" creationId="{1952F9E8-29E7-4D3C-A101-FAC54763F769}"/>
          </ac:picMkLst>
        </pc:picChg>
      </pc:sldChg>
      <pc:sldChg chg="addSp modSp new mod">
        <pc:chgData name="Guri Kaurstad Skrove" userId="83a21640-7793-4f34-99b6-bd879638a911" providerId="ADAL" clId="{E359407C-D051-4D1C-B776-73FBF68D0C74}" dt="2021-04-27T12:01:03.518" v="29860"/>
        <pc:sldMkLst>
          <pc:docMk/>
          <pc:sldMk cId="2124035547" sldId="280"/>
        </pc:sldMkLst>
        <pc:spChg chg="mod">
          <ac:chgData name="Guri Kaurstad Skrove" userId="83a21640-7793-4f34-99b6-bd879638a911" providerId="ADAL" clId="{E359407C-D051-4D1C-B776-73FBF68D0C74}" dt="2021-04-13T06:36:01.085" v="449" actId="20577"/>
          <ac:spMkLst>
            <pc:docMk/>
            <pc:sldMk cId="2124035547" sldId="280"/>
            <ac:spMk id="2" creationId="{D97DAC18-69D9-4B12-9CB9-2C0D2F0ECB45}"/>
          </ac:spMkLst>
        </pc:spChg>
        <pc:spChg chg="mod">
          <ac:chgData name="Guri Kaurstad Skrove" userId="83a21640-7793-4f34-99b6-bd879638a911" providerId="ADAL" clId="{E359407C-D051-4D1C-B776-73FBF68D0C74}" dt="2021-04-27T08:43:04.868" v="25839" actId="20577"/>
          <ac:spMkLst>
            <pc:docMk/>
            <pc:sldMk cId="2124035547" sldId="280"/>
            <ac:spMk id="3" creationId="{64464669-ACC3-4382-916B-F187513F2CA0}"/>
          </ac:spMkLst>
        </pc:spChg>
        <pc:picChg chg="add mod">
          <ac:chgData name="Guri Kaurstad Skrove" userId="83a21640-7793-4f34-99b6-bd879638a911" providerId="ADAL" clId="{E359407C-D051-4D1C-B776-73FBF68D0C74}" dt="2021-04-27T12:01:03.518" v="29860"/>
          <ac:picMkLst>
            <pc:docMk/>
            <pc:sldMk cId="2124035547" sldId="280"/>
            <ac:picMk id="4" creationId="{B383D472-ACA8-4022-B60E-3E7E6DB5CA2C}"/>
          </ac:picMkLst>
        </pc:picChg>
      </pc:sldChg>
      <pc:sldChg chg="modSp new del mod">
        <pc:chgData name="Guri Kaurstad Skrove" userId="83a21640-7793-4f34-99b6-bd879638a911" providerId="ADAL" clId="{E359407C-D051-4D1C-B776-73FBF68D0C74}" dt="2021-04-13T09:01:00.307" v="806" actId="47"/>
        <pc:sldMkLst>
          <pc:docMk/>
          <pc:sldMk cId="2147143436" sldId="281"/>
        </pc:sldMkLst>
        <pc:spChg chg="mod">
          <ac:chgData name="Guri Kaurstad Skrove" userId="83a21640-7793-4f34-99b6-bd879638a911" providerId="ADAL" clId="{E359407C-D051-4D1C-B776-73FBF68D0C74}" dt="2021-04-13T06:36:14.474" v="458" actId="20577"/>
          <ac:spMkLst>
            <pc:docMk/>
            <pc:sldMk cId="2147143436" sldId="281"/>
            <ac:spMk id="2" creationId="{9A3E2C8F-DF5F-4716-A68E-65138CB3E6FB}"/>
          </ac:spMkLst>
        </pc:spChg>
      </pc:sldChg>
      <pc:sldChg chg="modSp new del mod">
        <pc:chgData name="Guri Kaurstad Skrove" userId="83a21640-7793-4f34-99b6-bd879638a911" providerId="ADAL" clId="{E359407C-D051-4D1C-B776-73FBF68D0C74}" dt="2021-04-13T09:01:11.851" v="814" actId="47"/>
        <pc:sldMkLst>
          <pc:docMk/>
          <pc:sldMk cId="2970100967" sldId="282"/>
        </pc:sldMkLst>
        <pc:spChg chg="mod">
          <ac:chgData name="Guri Kaurstad Skrove" userId="83a21640-7793-4f34-99b6-bd879638a911" providerId="ADAL" clId="{E359407C-D051-4D1C-B776-73FBF68D0C74}" dt="2021-04-13T06:36:29.113" v="466" actId="20577"/>
          <ac:spMkLst>
            <pc:docMk/>
            <pc:sldMk cId="2970100967" sldId="282"/>
            <ac:spMk id="2" creationId="{8B1ABF0B-5073-48AA-A6DA-75A6621B5788}"/>
          </ac:spMkLst>
        </pc:spChg>
      </pc:sldChg>
      <pc:sldChg chg="addSp modSp new mod">
        <pc:chgData name="Guri Kaurstad Skrove" userId="83a21640-7793-4f34-99b6-bd879638a911" providerId="ADAL" clId="{E359407C-D051-4D1C-B776-73FBF68D0C74}" dt="2021-04-27T12:01:05.632" v="29861"/>
        <pc:sldMkLst>
          <pc:docMk/>
          <pc:sldMk cId="1402320429" sldId="283"/>
        </pc:sldMkLst>
        <pc:spChg chg="mod">
          <ac:chgData name="Guri Kaurstad Skrove" userId="83a21640-7793-4f34-99b6-bd879638a911" providerId="ADAL" clId="{E359407C-D051-4D1C-B776-73FBF68D0C74}" dt="2021-04-27T08:48:28.637" v="26148" actId="13926"/>
          <ac:spMkLst>
            <pc:docMk/>
            <pc:sldMk cId="1402320429" sldId="283"/>
            <ac:spMk id="2" creationId="{58898732-C9D2-4040-9AFB-49BDAA8649E1}"/>
          </ac:spMkLst>
        </pc:spChg>
        <pc:spChg chg="mod">
          <ac:chgData name="Guri Kaurstad Skrove" userId="83a21640-7793-4f34-99b6-bd879638a911" providerId="ADAL" clId="{E359407C-D051-4D1C-B776-73FBF68D0C74}" dt="2021-04-27T08:48:25.685" v="26147" actId="20577"/>
          <ac:spMkLst>
            <pc:docMk/>
            <pc:sldMk cId="1402320429" sldId="283"/>
            <ac:spMk id="3" creationId="{B45CDF22-C996-4519-90CD-F31CB736A5A0}"/>
          </ac:spMkLst>
        </pc:spChg>
        <pc:picChg chg="add mod">
          <ac:chgData name="Guri Kaurstad Skrove" userId="83a21640-7793-4f34-99b6-bd879638a911" providerId="ADAL" clId="{E359407C-D051-4D1C-B776-73FBF68D0C74}" dt="2021-04-27T12:01:05.632" v="29861"/>
          <ac:picMkLst>
            <pc:docMk/>
            <pc:sldMk cId="1402320429" sldId="283"/>
            <ac:picMk id="4" creationId="{A61AB556-9942-47F6-93E5-F67F441BB76F}"/>
          </ac:picMkLst>
        </pc:picChg>
      </pc:sldChg>
      <pc:sldChg chg="addSp modSp new mod">
        <pc:chgData name="Guri Kaurstad Skrove" userId="83a21640-7793-4f34-99b6-bd879638a911" providerId="ADAL" clId="{E359407C-D051-4D1C-B776-73FBF68D0C74}" dt="2021-04-27T12:00:51.444" v="29855"/>
        <pc:sldMkLst>
          <pc:docMk/>
          <pc:sldMk cId="396571614" sldId="284"/>
        </pc:sldMkLst>
        <pc:spChg chg="mod">
          <ac:chgData name="Guri Kaurstad Skrove" userId="83a21640-7793-4f34-99b6-bd879638a911" providerId="ADAL" clId="{E359407C-D051-4D1C-B776-73FBF68D0C74}" dt="2021-04-13T06:37:07.437" v="509" actId="20577"/>
          <ac:spMkLst>
            <pc:docMk/>
            <pc:sldMk cId="396571614" sldId="284"/>
            <ac:spMk id="2" creationId="{03E6A631-B69D-484D-8223-EC5CD15EEC42}"/>
          </ac:spMkLst>
        </pc:spChg>
        <pc:spChg chg="mod">
          <ac:chgData name="Guri Kaurstad Skrove" userId="83a21640-7793-4f34-99b6-bd879638a911" providerId="ADAL" clId="{E359407C-D051-4D1C-B776-73FBF68D0C74}" dt="2021-04-27T08:42:38.601" v="25829" actId="20577"/>
          <ac:spMkLst>
            <pc:docMk/>
            <pc:sldMk cId="396571614" sldId="284"/>
            <ac:spMk id="3" creationId="{B9B38217-0A43-4921-94A9-F77DE0225B27}"/>
          </ac:spMkLst>
        </pc:spChg>
        <pc:picChg chg="add mod">
          <ac:chgData name="Guri Kaurstad Skrove" userId="83a21640-7793-4f34-99b6-bd879638a911" providerId="ADAL" clId="{E359407C-D051-4D1C-B776-73FBF68D0C74}" dt="2021-04-27T12:00:51.444" v="29855"/>
          <ac:picMkLst>
            <pc:docMk/>
            <pc:sldMk cId="396571614" sldId="284"/>
            <ac:picMk id="4" creationId="{65AB0CD0-24B0-47AF-B238-F3D82CACC4AA}"/>
          </ac:picMkLst>
        </pc:picChg>
      </pc:sldChg>
      <pc:sldChg chg="addSp modSp new mod">
        <pc:chgData name="Guri Kaurstad Skrove" userId="83a21640-7793-4f34-99b6-bd879638a911" providerId="ADAL" clId="{E359407C-D051-4D1C-B776-73FBF68D0C74}" dt="2021-04-27T12:01:36.168" v="29873"/>
        <pc:sldMkLst>
          <pc:docMk/>
          <pc:sldMk cId="18098330" sldId="285"/>
        </pc:sldMkLst>
        <pc:spChg chg="mod">
          <ac:chgData name="Guri Kaurstad Skrove" userId="83a21640-7793-4f34-99b6-bd879638a911" providerId="ADAL" clId="{E359407C-D051-4D1C-B776-73FBF68D0C74}" dt="2021-04-13T06:37:41.490" v="528" actId="20577"/>
          <ac:spMkLst>
            <pc:docMk/>
            <pc:sldMk cId="18098330" sldId="285"/>
            <ac:spMk id="2" creationId="{8DC522FA-3ED4-4E59-B31B-FE5C57FE822B}"/>
          </ac:spMkLst>
        </pc:spChg>
        <pc:spChg chg="mod">
          <ac:chgData name="Guri Kaurstad Skrove" userId="83a21640-7793-4f34-99b6-bd879638a911" providerId="ADAL" clId="{E359407C-D051-4D1C-B776-73FBF68D0C74}" dt="2021-04-27T08:45:54.552" v="26053" actId="27636"/>
          <ac:spMkLst>
            <pc:docMk/>
            <pc:sldMk cId="18098330" sldId="285"/>
            <ac:spMk id="3" creationId="{F6027B8A-1DE5-48D8-8797-2B738FB8AA54}"/>
          </ac:spMkLst>
        </pc:spChg>
        <pc:picChg chg="add mod">
          <ac:chgData name="Guri Kaurstad Skrove" userId="83a21640-7793-4f34-99b6-bd879638a911" providerId="ADAL" clId="{E359407C-D051-4D1C-B776-73FBF68D0C74}" dt="2021-04-27T12:01:36.168" v="29873"/>
          <ac:picMkLst>
            <pc:docMk/>
            <pc:sldMk cId="18098330" sldId="285"/>
            <ac:picMk id="4" creationId="{ACB9A467-6938-4D51-8962-BC815E7159C1}"/>
          </ac:picMkLst>
        </pc:picChg>
      </pc:sldChg>
      <pc:sldChg chg="addSp modSp mod">
        <pc:chgData name="Guri Kaurstad Skrove" userId="83a21640-7793-4f34-99b6-bd879638a911" providerId="ADAL" clId="{E359407C-D051-4D1C-B776-73FBF68D0C74}" dt="2021-04-28T07:51:29.287" v="33608" actId="20577"/>
        <pc:sldMkLst>
          <pc:docMk/>
          <pc:sldMk cId="2881782634" sldId="286"/>
        </pc:sldMkLst>
        <pc:spChg chg="mod">
          <ac:chgData name="Guri Kaurstad Skrove" userId="83a21640-7793-4f34-99b6-bd879638a911" providerId="ADAL" clId="{E359407C-D051-4D1C-B776-73FBF68D0C74}" dt="2021-04-28T07:51:29.287" v="33608" actId="20577"/>
          <ac:spMkLst>
            <pc:docMk/>
            <pc:sldMk cId="2881782634" sldId="286"/>
            <ac:spMk id="2" creationId="{4B091FDE-9ED6-4EB4-9592-CA4AD7945A8F}"/>
          </ac:spMkLst>
        </pc:spChg>
        <pc:spChg chg="mod">
          <ac:chgData name="Guri Kaurstad Skrove" userId="83a21640-7793-4f34-99b6-bd879638a911" providerId="ADAL" clId="{E359407C-D051-4D1C-B776-73FBF68D0C74}" dt="2021-04-27T08:32:47.711" v="25407" actId="27636"/>
          <ac:spMkLst>
            <pc:docMk/>
            <pc:sldMk cId="2881782634" sldId="286"/>
            <ac:spMk id="3" creationId="{D24EC963-821F-4851-A4C7-0BA846E85311}"/>
          </ac:spMkLst>
        </pc:spChg>
        <pc:picChg chg="add mod">
          <ac:chgData name="Guri Kaurstad Skrove" userId="83a21640-7793-4f34-99b6-bd879638a911" providerId="ADAL" clId="{E359407C-D051-4D1C-B776-73FBF68D0C74}" dt="2021-04-27T12:00:55.615" v="29857"/>
          <ac:picMkLst>
            <pc:docMk/>
            <pc:sldMk cId="2881782634" sldId="286"/>
            <ac:picMk id="4" creationId="{0C54295A-F2F4-4C6D-B004-17F04A636691}"/>
          </ac:picMkLst>
        </pc:picChg>
      </pc:sldChg>
      <pc:sldChg chg="addSp modSp mod">
        <pc:chgData name="Guri Kaurstad Skrove" userId="83a21640-7793-4f34-99b6-bd879638a911" providerId="ADAL" clId="{E359407C-D051-4D1C-B776-73FBF68D0C74}" dt="2021-04-28T07:58:02.778" v="33613" actId="20577"/>
        <pc:sldMkLst>
          <pc:docMk/>
          <pc:sldMk cId="4132049769" sldId="287"/>
        </pc:sldMkLst>
        <pc:spChg chg="mod">
          <ac:chgData name="Guri Kaurstad Skrove" userId="83a21640-7793-4f34-99b6-bd879638a911" providerId="ADAL" clId="{E359407C-D051-4D1C-B776-73FBF68D0C74}" dt="2021-04-28T07:58:02.778" v="33613" actId="20577"/>
          <ac:spMkLst>
            <pc:docMk/>
            <pc:sldMk cId="4132049769" sldId="287"/>
            <ac:spMk id="2" creationId="{4B091FDE-9ED6-4EB4-9592-CA4AD7945A8F}"/>
          </ac:spMkLst>
        </pc:spChg>
        <pc:spChg chg="mod">
          <ac:chgData name="Guri Kaurstad Skrove" userId="83a21640-7793-4f34-99b6-bd879638a911" providerId="ADAL" clId="{E359407C-D051-4D1C-B776-73FBF68D0C74}" dt="2021-04-21T14:01:27.980" v="17592" actId="15"/>
          <ac:spMkLst>
            <pc:docMk/>
            <pc:sldMk cId="4132049769" sldId="287"/>
            <ac:spMk id="3" creationId="{D24EC963-821F-4851-A4C7-0BA846E85311}"/>
          </ac:spMkLst>
        </pc:spChg>
        <pc:picChg chg="add mod">
          <ac:chgData name="Guri Kaurstad Skrove" userId="83a21640-7793-4f34-99b6-bd879638a911" providerId="ADAL" clId="{E359407C-D051-4D1C-B776-73FBF68D0C74}" dt="2021-04-27T12:01:11.787" v="29863"/>
          <ac:picMkLst>
            <pc:docMk/>
            <pc:sldMk cId="4132049769" sldId="287"/>
            <ac:picMk id="4" creationId="{9A53B35A-13B6-4CAA-B8C2-FC8FD459ADE8}"/>
          </ac:picMkLst>
        </pc:picChg>
      </pc:sldChg>
      <pc:sldChg chg="addSp modSp mod">
        <pc:chgData name="Guri Kaurstad Skrove" userId="83a21640-7793-4f34-99b6-bd879638a911" providerId="ADAL" clId="{E359407C-D051-4D1C-B776-73FBF68D0C74}" dt="2021-04-28T07:58:10.899" v="33622" actId="20577"/>
        <pc:sldMkLst>
          <pc:docMk/>
          <pc:sldMk cId="3233260857" sldId="288"/>
        </pc:sldMkLst>
        <pc:spChg chg="mod">
          <ac:chgData name="Guri Kaurstad Skrove" userId="83a21640-7793-4f34-99b6-bd879638a911" providerId="ADAL" clId="{E359407C-D051-4D1C-B776-73FBF68D0C74}" dt="2021-04-28T07:58:10.899" v="33622" actId="20577"/>
          <ac:spMkLst>
            <pc:docMk/>
            <pc:sldMk cId="3233260857" sldId="288"/>
            <ac:spMk id="2" creationId="{4B091FDE-9ED6-4EB4-9592-CA4AD7945A8F}"/>
          </ac:spMkLst>
        </pc:spChg>
        <pc:spChg chg="mod">
          <ac:chgData name="Guri Kaurstad Skrove" userId="83a21640-7793-4f34-99b6-bd879638a911" providerId="ADAL" clId="{E359407C-D051-4D1C-B776-73FBF68D0C74}" dt="2021-04-27T09:05:07.916" v="26513" actId="27636"/>
          <ac:spMkLst>
            <pc:docMk/>
            <pc:sldMk cId="3233260857" sldId="288"/>
            <ac:spMk id="3" creationId="{D24EC963-821F-4851-A4C7-0BA846E85311}"/>
          </ac:spMkLst>
        </pc:spChg>
        <pc:picChg chg="add mod">
          <ac:chgData name="Guri Kaurstad Skrove" userId="83a21640-7793-4f34-99b6-bd879638a911" providerId="ADAL" clId="{E359407C-D051-4D1C-B776-73FBF68D0C74}" dt="2021-04-27T12:01:26.378" v="29869"/>
          <ac:picMkLst>
            <pc:docMk/>
            <pc:sldMk cId="3233260857" sldId="288"/>
            <ac:picMk id="4" creationId="{B9181C36-CA24-4ACC-ACCF-E4C059E7CA72}"/>
          </ac:picMkLst>
        </pc:picChg>
      </pc:sldChg>
      <pc:sldChg chg="addSp modSp mod">
        <pc:chgData name="Guri Kaurstad Skrove" userId="83a21640-7793-4f34-99b6-bd879638a911" providerId="ADAL" clId="{E359407C-D051-4D1C-B776-73FBF68D0C74}" dt="2021-04-28T07:58:16.538" v="33626" actId="20577"/>
        <pc:sldMkLst>
          <pc:docMk/>
          <pc:sldMk cId="723356704" sldId="289"/>
        </pc:sldMkLst>
        <pc:spChg chg="mod">
          <ac:chgData name="Guri Kaurstad Skrove" userId="83a21640-7793-4f34-99b6-bd879638a911" providerId="ADAL" clId="{E359407C-D051-4D1C-B776-73FBF68D0C74}" dt="2021-04-28T07:58:16.538" v="33626" actId="20577"/>
          <ac:spMkLst>
            <pc:docMk/>
            <pc:sldMk cId="723356704" sldId="289"/>
            <ac:spMk id="2" creationId="{4B091FDE-9ED6-4EB4-9592-CA4AD7945A8F}"/>
          </ac:spMkLst>
        </pc:spChg>
        <pc:spChg chg="mod">
          <ac:chgData name="Guri Kaurstad Skrove" userId="83a21640-7793-4f34-99b6-bd879638a911" providerId="ADAL" clId="{E359407C-D051-4D1C-B776-73FBF68D0C74}" dt="2021-04-22T09:05:37.958" v="17694" actId="20577"/>
          <ac:spMkLst>
            <pc:docMk/>
            <pc:sldMk cId="723356704" sldId="289"/>
            <ac:spMk id="3" creationId="{D24EC963-821F-4851-A4C7-0BA846E85311}"/>
          </ac:spMkLst>
        </pc:spChg>
        <pc:picChg chg="add mod">
          <ac:chgData name="Guri Kaurstad Skrove" userId="83a21640-7793-4f34-99b6-bd879638a911" providerId="ADAL" clId="{E359407C-D051-4D1C-B776-73FBF68D0C74}" dt="2021-04-27T12:01:42.522" v="29875"/>
          <ac:picMkLst>
            <pc:docMk/>
            <pc:sldMk cId="723356704" sldId="289"/>
            <ac:picMk id="4" creationId="{BDD2F377-F40F-4B10-ACD2-5D5D380EA0E9}"/>
          </ac:picMkLst>
        </pc:picChg>
      </pc:sldChg>
      <pc:sldChg chg="addSp delSp modSp new mod ord setBg modClrScheme chgLayout">
        <pc:chgData name="Guri Kaurstad Skrove" userId="83a21640-7793-4f34-99b6-bd879638a911" providerId="ADAL" clId="{E359407C-D051-4D1C-B776-73FBF68D0C74}" dt="2021-04-27T11:58:12.687" v="29819"/>
        <pc:sldMkLst>
          <pc:docMk/>
          <pc:sldMk cId="4027682843" sldId="290"/>
        </pc:sldMkLst>
        <pc:spChg chg="mod ord">
          <ac:chgData name="Guri Kaurstad Skrove" userId="83a21640-7793-4f34-99b6-bd879638a911" providerId="ADAL" clId="{E359407C-D051-4D1C-B776-73FBF68D0C74}" dt="2021-04-27T09:35:30.086" v="27278" actId="27636"/>
          <ac:spMkLst>
            <pc:docMk/>
            <pc:sldMk cId="4027682843" sldId="290"/>
            <ac:spMk id="2" creationId="{709AC387-27BB-45EC-83C8-260144B35594}"/>
          </ac:spMkLst>
        </pc:spChg>
        <pc:spChg chg="del mod ord">
          <ac:chgData name="Guri Kaurstad Skrove" userId="83a21640-7793-4f34-99b6-bd879638a911" providerId="ADAL" clId="{E359407C-D051-4D1C-B776-73FBF68D0C74}" dt="2021-04-14T10:37:57.909" v="4049" actId="700"/>
          <ac:spMkLst>
            <pc:docMk/>
            <pc:sldMk cId="4027682843" sldId="290"/>
            <ac:spMk id="3" creationId="{4116AFC6-51DC-404B-B573-0CEA8ACB5BB8}"/>
          </ac:spMkLst>
        </pc:spChg>
        <pc:spChg chg="add del mod ord">
          <ac:chgData name="Guri Kaurstad Skrove" userId="83a21640-7793-4f34-99b6-bd879638a911" providerId="ADAL" clId="{E359407C-D051-4D1C-B776-73FBF68D0C74}" dt="2021-04-27T09:34:59.426" v="27240" actId="478"/>
          <ac:spMkLst>
            <pc:docMk/>
            <pc:sldMk cId="4027682843" sldId="290"/>
            <ac:spMk id="4" creationId="{4222424B-3198-4B82-8239-A07E0B057537}"/>
          </ac:spMkLst>
        </pc:spChg>
        <pc:spChg chg="add">
          <ac:chgData name="Guri Kaurstad Skrove" userId="83a21640-7793-4f34-99b6-bd879638a911" providerId="ADAL" clId="{E359407C-D051-4D1C-B776-73FBF68D0C74}" dt="2021-04-14T10:38:28.084" v="4050" actId="26606"/>
          <ac:spMkLst>
            <pc:docMk/>
            <pc:sldMk cId="4027682843" sldId="290"/>
            <ac:spMk id="9" creationId="{C66F2F30-5DC0-44A0-BFA6-E12F46ED16DA}"/>
          </ac:spMkLst>
        </pc:spChg>
        <pc:spChg chg="add">
          <ac:chgData name="Guri Kaurstad Skrove" userId="83a21640-7793-4f34-99b6-bd879638a911" providerId="ADAL" clId="{E359407C-D051-4D1C-B776-73FBF68D0C74}" dt="2021-04-14T10:38:28.084" v="4050" actId="26606"/>
          <ac:spMkLst>
            <pc:docMk/>
            <pc:sldMk cId="4027682843" sldId="290"/>
            <ac:spMk id="11" creationId="{85872F57-7F42-4F97-8391-DDC8D0054C03}"/>
          </ac:spMkLst>
        </pc:spChg>
        <pc:spChg chg="add">
          <ac:chgData name="Guri Kaurstad Skrove" userId="83a21640-7793-4f34-99b6-bd879638a911" providerId="ADAL" clId="{E359407C-D051-4D1C-B776-73FBF68D0C74}" dt="2021-04-14T10:38:28.084" v="4050" actId="26606"/>
          <ac:spMkLst>
            <pc:docMk/>
            <pc:sldMk cId="4027682843" sldId="290"/>
            <ac:spMk id="13" creationId="{04DC2037-48A0-4F22-B9D4-8EAEBC780AB4}"/>
          </ac:spMkLst>
        </pc:spChg>
        <pc:spChg chg="add">
          <ac:chgData name="Guri Kaurstad Skrove" userId="83a21640-7793-4f34-99b6-bd879638a911" providerId="ADAL" clId="{E359407C-D051-4D1C-B776-73FBF68D0C74}" dt="2021-04-14T10:38:28.084" v="4050" actId="26606"/>
          <ac:spMkLst>
            <pc:docMk/>
            <pc:sldMk cId="4027682843" sldId="290"/>
            <ac:spMk id="15" creationId="{0006CBFD-ADA0-43D1-9332-9C34CA1C76ED}"/>
          </ac:spMkLst>
        </pc:spChg>
        <pc:spChg chg="add">
          <ac:chgData name="Guri Kaurstad Skrove" userId="83a21640-7793-4f34-99b6-bd879638a911" providerId="ADAL" clId="{E359407C-D051-4D1C-B776-73FBF68D0C74}" dt="2021-04-14T10:38:28.084" v="4050" actId="26606"/>
          <ac:spMkLst>
            <pc:docMk/>
            <pc:sldMk cId="4027682843" sldId="290"/>
            <ac:spMk id="17" creationId="{2B931666-F28F-45F3-A074-66D2272D580B}"/>
          </ac:spMkLst>
        </pc:spChg>
      </pc:sldChg>
      <pc:sldChg chg="addSp modSp new mod">
        <pc:chgData name="Guri Kaurstad Skrove" userId="83a21640-7793-4f34-99b6-bd879638a911" providerId="ADAL" clId="{E359407C-D051-4D1C-B776-73FBF68D0C74}" dt="2021-04-27T12:00:53.683" v="29856"/>
        <pc:sldMkLst>
          <pc:docMk/>
          <pc:sldMk cId="760986529" sldId="291"/>
        </pc:sldMkLst>
        <pc:spChg chg="mod">
          <ac:chgData name="Guri Kaurstad Skrove" userId="83a21640-7793-4f34-99b6-bd879638a911" providerId="ADAL" clId="{E359407C-D051-4D1C-B776-73FBF68D0C74}" dt="2021-04-13T06:39:16.337" v="597" actId="20577"/>
          <ac:spMkLst>
            <pc:docMk/>
            <pc:sldMk cId="760986529" sldId="291"/>
            <ac:spMk id="2" creationId="{C8937645-668E-4213-BFE6-6394AED21ECC}"/>
          </ac:spMkLst>
        </pc:spChg>
        <pc:spChg chg="mod">
          <ac:chgData name="Guri Kaurstad Skrove" userId="83a21640-7793-4f34-99b6-bd879638a911" providerId="ADAL" clId="{E359407C-D051-4D1C-B776-73FBF68D0C74}" dt="2021-04-27T08:42:47.148" v="25833" actId="20577"/>
          <ac:spMkLst>
            <pc:docMk/>
            <pc:sldMk cId="760986529" sldId="291"/>
            <ac:spMk id="3" creationId="{1F88479E-41D1-490B-94A2-35499660EFD3}"/>
          </ac:spMkLst>
        </pc:spChg>
        <pc:picChg chg="add mod">
          <ac:chgData name="Guri Kaurstad Skrove" userId="83a21640-7793-4f34-99b6-bd879638a911" providerId="ADAL" clId="{E359407C-D051-4D1C-B776-73FBF68D0C74}" dt="2021-04-27T12:00:53.683" v="29856"/>
          <ac:picMkLst>
            <pc:docMk/>
            <pc:sldMk cId="760986529" sldId="291"/>
            <ac:picMk id="4" creationId="{70025694-7644-400D-BFE2-1FC6BC458DAF}"/>
          </ac:picMkLst>
        </pc:picChg>
      </pc:sldChg>
      <pc:sldChg chg="addSp modSp new mod">
        <pc:chgData name="Guri Kaurstad Skrove" userId="83a21640-7793-4f34-99b6-bd879638a911" providerId="ADAL" clId="{E359407C-D051-4D1C-B776-73FBF68D0C74}" dt="2021-04-27T12:01:07.559" v="29862"/>
        <pc:sldMkLst>
          <pc:docMk/>
          <pc:sldMk cId="2304741435" sldId="292"/>
        </pc:sldMkLst>
        <pc:spChg chg="mod">
          <ac:chgData name="Guri Kaurstad Skrove" userId="83a21640-7793-4f34-99b6-bd879638a911" providerId="ADAL" clId="{E359407C-D051-4D1C-B776-73FBF68D0C74}" dt="2021-04-13T06:39:36.966" v="610" actId="20577"/>
          <ac:spMkLst>
            <pc:docMk/>
            <pc:sldMk cId="2304741435" sldId="292"/>
            <ac:spMk id="2" creationId="{1BD77808-1C14-4D9B-8678-DD8E6495737A}"/>
          </ac:spMkLst>
        </pc:spChg>
        <pc:spChg chg="mod">
          <ac:chgData name="Guri Kaurstad Skrove" userId="83a21640-7793-4f34-99b6-bd879638a911" providerId="ADAL" clId="{E359407C-D051-4D1C-B776-73FBF68D0C74}" dt="2021-04-27T08:43:25.270" v="25847" actId="20577"/>
          <ac:spMkLst>
            <pc:docMk/>
            <pc:sldMk cId="2304741435" sldId="292"/>
            <ac:spMk id="3" creationId="{C788A7C2-2CDA-48DD-ADB8-89683ABF6208}"/>
          </ac:spMkLst>
        </pc:spChg>
        <pc:picChg chg="add mod">
          <ac:chgData name="Guri Kaurstad Skrove" userId="83a21640-7793-4f34-99b6-bd879638a911" providerId="ADAL" clId="{E359407C-D051-4D1C-B776-73FBF68D0C74}" dt="2021-04-27T12:01:07.559" v="29862"/>
          <ac:picMkLst>
            <pc:docMk/>
            <pc:sldMk cId="2304741435" sldId="292"/>
            <ac:picMk id="4" creationId="{D112CDE1-5384-45AE-AEB6-48D1FBDE1476}"/>
          </ac:picMkLst>
        </pc:picChg>
      </pc:sldChg>
      <pc:sldChg chg="addSp modSp new mod">
        <pc:chgData name="Guri Kaurstad Skrove" userId="83a21640-7793-4f34-99b6-bd879638a911" providerId="ADAL" clId="{E359407C-D051-4D1C-B776-73FBF68D0C74}" dt="2021-04-27T12:01:24.458" v="29868"/>
        <pc:sldMkLst>
          <pc:docMk/>
          <pc:sldMk cId="3500178144" sldId="293"/>
        </pc:sldMkLst>
        <pc:spChg chg="mod">
          <ac:chgData name="Guri Kaurstad Skrove" userId="83a21640-7793-4f34-99b6-bd879638a911" providerId="ADAL" clId="{E359407C-D051-4D1C-B776-73FBF68D0C74}" dt="2021-04-13T06:39:59.762" v="628" actId="20577"/>
          <ac:spMkLst>
            <pc:docMk/>
            <pc:sldMk cId="3500178144" sldId="293"/>
            <ac:spMk id="2" creationId="{6461959A-5BC2-427F-A529-9D5803413E49}"/>
          </ac:spMkLst>
        </pc:spChg>
        <pc:spChg chg="mod">
          <ac:chgData name="Guri Kaurstad Skrove" userId="83a21640-7793-4f34-99b6-bd879638a911" providerId="ADAL" clId="{E359407C-D051-4D1C-B776-73FBF68D0C74}" dt="2021-04-27T08:43:58.214" v="25859" actId="20577"/>
          <ac:spMkLst>
            <pc:docMk/>
            <pc:sldMk cId="3500178144" sldId="293"/>
            <ac:spMk id="3" creationId="{F01A63C5-9266-4AD2-BF54-D6848F67436D}"/>
          </ac:spMkLst>
        </pc:spChg>
        <pc:picChg chg="add mod">
          <ac:chgData name="Guri Kaurstad Skrove" userId="83a21640-7793-4f34-99b6-bd879638a911" providerId="ADAL" clId="{E359407C-D051-4D1C-B776-73FBF68D0C74}" dt="2021-04-27T12:01:24.458" v="29868"/>
          <ac:picMkLst>
            <pc:docMk/>
            <pc:sldMk cId="3500178144" sldId="293"/>
            <ac:picMk id="4" creationId="{09791349-0DEE-476D-BE3C-14190BB0165E}"/>
          </ac:picMkLst>
        </pc:picChg>
      </pc:sldChg>
      <pc:sldChg chg="modSp new del mod">
        <pc:chgData name="Guri Kaurstad Skrove" userId="83a21640-7793-4f34-99b6-bd879638a911" providerId="ADAL" clId="{E359407C-D051-4D1C-B776-73FBF68D0C74}" dt="2021-04-21T09:03:59.160" v="13258" actId="47"/>
        <pc:sldMkLst>
          <pc:docMk/>
          <pc:sldMk cId="3728658036" sldId="294"/>
        </pc:sldMkLst>
        <pc:spChg chg="mod">
          <ac:chgData name="Guri Kaurstad Skrove" userId="83a21640-7793-4f34-99b6-bd879638a911" providerId="ADAL" clId="{E359407C-D051-4D1C-B776-73FBF68D0C74}" dt="2021-04-13T06:41:08.024" v="716" actId="20577"/>
          <ac:spMkLst>
            <pc:docMk/>
            <pc:sldMk cId="3728658036" sldId="294"/>
            <ac:spMk id="2" creationId="{121D47DC-A27E-4941-B38B-06FE146D522E}"/>
          </ac:spMkLst>
        </pc:spChg>
      </pc:sldChg>
      <pc:sldChg chg="addSp modSp mod">
        <pc:chgData name="Guri Kaurstad Skrove" userId="83a21640-7793-4f34-99b6-bd879638a911" providerId="ADAL" clId="{E359407C-D051-4D1C-B776-73FBF68D0C74}" dt="2021-04-27T12:00:58.179" v="29858"/>
        <pc:sldMkLst>
          <pc:docMk/>
          <pc:sldMk cId="2965860251" sldId="295"/>
        </pc:sldMkLst>
        <pc:spChg chg="mod">
          <ac:chgData name="Guri Kaurstad Skrove" userId="83a21640-7793-4f34-99b6-bd879638a911" providerId="ADAL" clId="{E359407C-D051-4D1C-B776-73FBF68D0C74}" dt="2021-04-27T08:36:44.477" v="25611" actId="13926"/>
          <ac:spMkLst>
            <pc:docMk/>
            <pc:sldMk cId="2965860251" sldId="295"/>
            <ac:spMk id="2" creationId="{E8C2DA4F-58DC-419C-8442-08C6E3F91548}"/>
          </ac:spMkLst>
        </pc:spChg>
        <pc:spChg chg="mod">
          <ac:chgData name="Guri Kaurstad Skrove" userId="83a21640-7793-4f34-99b6-bd879638a911" providerId="ADAL" clId="{E359407C-D051-4D1C-B776-73FBF68D0C74}" dt="2021-04-27T08:42:56.537" v="25835" actId="20577"/>
          <ac:spMkLst>
            <pc:docMk/>
            <pc:sldMk cId="2965860251" sldId="295"/>
            <ac:spMk id="3" creationId="{7EFF6AD6-5058-4C3F-822D-32F57D20D3EC}"/>
          </ac:spMkLst>
        </pc:spChg>
        <pc:picChg chg="add mod">
          <ac:chgData name="Guri Kaurstad Skrove" userId="83a21640-7793-4f34-99b6-bd879638a911" providerId="ADAL" clId="{E359407C-D051-4D1C-B776-73FBF68D0C74}" dt="2021-04-27T12:00:58.179" v="29858"/>
          <ac:picMkLst>
            <pc:docMk/>
            <pc:sldMk cId="2965860251" sldId="295"/>
            <ac:picMk id="4" creationId="{45AB47EF-0519-449F-A452-E2C6B8579ABA}"/>
          </ac:picMkLst>
        </pc:picChg>
      </pc:sldChg>
      <pc:sldChg chg="addSp modSp del mod ord">
        <pc:chgData name="Guri Kaurstad Skrove" userId="83a21640-7793-4f34-99b6-bd879638a911" providerId="ADAL" clId="{E359407C-D051-4D1C-B776-73FBF68D0C74}" dt="2021-04-28T12:19:19.266" v="36618" actId="47"/>
        <pc:sldMkLst>
          <pc:docMk/>
          <pc:sldMk cId="121077379" sldId="296"/>
        </pc:sldMkLst>
        <pc:spChg chg="mod">
          <ac:chgData name="Guri Kaurstad Skrove" userId="83a21640-7793-4f34-99b6-bd879638a911" providerId="ADAL" clId="{E359407C-D051-4D1C-B776-73FBF68D0C74}" dt="2021-04-27T12:41:24.979" v="31021" actId="13926"/>
          <ac:spMkLst>
            <pc:docMk/>
            <pc:sldMk cId="121077379" sldId="296"/>
            <ac:spMk id="2" creationId="{121D47DC-A27E-4941-B38B-06FE146D522E}"/>
          </ac:spMkLst>
        </pc:spChg>
        <pc:spChg chg="mod">
          <ac:chgData name="Guri Kaurstad Skrove" userId="83a21640-7793-4f34-99b6-bd879638a911" providerId="ADAL" clId="{E359407C-D051-4D1C-B776-73FBF68D0C74}" dt="2021-04-28T12:19:11.588" v="36615" actId="21"/>
          <ac:spMkLst>
            <pc:docMk/>
            <pc:sldMk cId="121077379" sldId="296"/>
            <ac:spMk id="3" creationId="{7A9A333D-C0AB-44C9-B56A-60DF4A12F4B8}"/>
          </ac:spMkLst>
        </pc:spChg>
        <pc:picChg chg="add mod">
          <ac:chgData name="Guri Kaurstad Skrove" userId="83a21640-7793-4f34-99b6-bd879638a911" providerId="ADAL" clId="{E359407C-D051-4D1C-B776-73FBF68D0C74}" dt="2021-04-27T12:02:18.076" v="29887"/>
          <ac:picMkLst>
            <pc:docMk/>
            <pc:sldMk cId="121077379" sldId="296"/>
            <ac:picMk id="4" creationId="{759821D7-ADB0-4AC6-A7FC-6BEA6AA7BC5D}"/>
          </ac:picMkLst>
        </pc:picChg>
      </pc:sldChg>
      <pc:sldChg chg="addSp modSp mod">
        <pc:chgData name="Guri Kaurstad Skrove" userId="83a21640-7793-4f34-99b6-bd879638a911" providerId="ADAL" clId="{E359407C-D051-4D1C-B776-73FBF68D0C74}" dt="2021-04-27T12:01:13.504" v="29864"/>
        <pc:sldMkLst>
          <pc:docMk/>
          <pc:sldMk cId="2596450622" sldId="297"/>
        </pc:sldMkLst>
        <pc:spChg chg="mod">
          <ac:chgData name="Guri Kaurstad Skrove" userId="83a21640-7793-4f34-99b6-bd879638a911" providerId="ADAL" clId="{E359407C-D051-4D1C-B776-73FBF68D0C74}" dt="2021-04-27T08:40:35.632" v="25773"/>
          <ac:spMkLst>
            <pc:docMk/>
            <pc:sldMk cId="2596450622" sldId="297"/>
            <ac:spMk id="2" creationId="{E8C2DA4F-58DC-419C-8442-08C6E3F91548}"/>
          </ac:spMkLst>
        </pc:spChg>
        <pc:spChg chg="mod">
          <ac:chgData name="Guri Kaurstad Skrove" userId="83a21640-7793-4f34-99b6-bd879638a911" providerId="ADAL" clId="{E359407C-D051-4D1C-B776-73FBF68D0C74}" dt="2021-04-27T08:39:09.693" v="25755" actId="20577"/>
          <ac:spMkLst>
            <pc:docMk/>
            <pc:sldMk cId="2596450622" sldId="297"/>
            <ac:spMk id="3" creationId="{7EFF6AD6-5058-4C3F-822D-32F57D20D3EC}"/>
          </ac:spMkLst>
        </pc:spChg>
        <pc:picChg chg="add mod">
          <ac:chgData name="Guri Kaurstad Skrove" userId="83a21640-7793-4f34-99b6-bd879638a911" providerId="ADAL" clId="{E359407C-D051-4D1C-B776-73FBF68D0C74}" dt="2021-04-27T12:01:13.504" v="29864"/>
          <ac:picMkLst>
            <pc:docMk/>
            <pc:sldMk cId="2596450622" sldId="297"/>
            <ac:picMk id="4" creationId="{AC854EC6-FB85-4AF7-8DEE-138B93FC25B3}"/>
          </ac:picMkLst>
        </pc:picChg>
      </pc:sldChg>
      <pc:sldChg chg="addSp modSp mod ord">
        <pc:chgData name="Guri Kaurstad Skrove" userId="83a21640-7793-4f34-99b6-bd879638a911" providerId="ADAL" clId="{E359407C-D051-4D1C-B776-73FBF68D0C74}" dt="2021-04-29T10:50:51.542" v="43224" actId="13926"/>
        <pc:sldMkLst>
          <pc:docMk/>
          <pc:sldMk cId="1197560432" sldId="298"/>
        </pc:sldMkLst>
        <pc:spChg chg="mod">
          <ac:chgData name="Guri Kaurstad Skrove" userId="83a21640-7793-4f34-99b6-bd879638a911" providerId="ADAL" clId="{E359407C-D051-4D1C-B776-73FBF68D0C74}" dt="2021-04-29T10:50:51.542" v="43224" actId="13926"/>
          <ac:spMkLst>
            <pc:docMk/>
            <pc:sldMk cId="1197560432" sldId="298"/>
            <ac:spMk id="2" creationId="{121D47DC-A27E-4941-B38B-06FE146D522E}"/>
          </ac:spMkLst>
        </pc:spChg>
        <pc:spChg chg="mod">
          <ac:chgData name="Guri Kaurstad Skrove" userId="83a21640-7793-4f34-99b6-bd879638a911" providerId="ADAL" clId="{E359407C-D051-4D1C-B776-73FBF68D0C74}" dt="2021-04-29T10:50:33.042" v="43222" actId="20577"/>
          <ac:spMkLst>
            <pc:docMk/>
            <pc:sldMk cId="1197560432" sldId="298"/>
            <ac:spMk id="3" creationId="{7A9A333D-C0AB-44C9-B56A-60DF4A12F4B8}"/>
          </ac:spMkLst>
        </pc:spChg>
        <pc:picChg chg="add mod">
          <ac:chgData name="Guri Kaurstad Skrove" userId="83a21640-7793-4f34-99b6-bd879638a911" providerId="ADAL" clId="{E359407C-D051-4D1C-B776-73FBF68D0C74}" dt="2021-04-27T12:02:24.104" v="29889"/>
          <ac:picMkLst>
            <pc:docMk/>
            <pc:sldMk cId="1197560432" sldId="298"/>
            <ac:picMk id="4" creationId="{6653A97B-6264-4104-9390-4EB5ED9652F6}"/>
          </ac:picMkLst>
        </pc:picChg>
      </pc:sldChg>
      <pc:sldChg chg="addSp modSp mod">
        <pc:chgData name="Guri Kaurstad Skrove" userId="83a21640-7793-4f34-99b6-bd879638a911" providerId="ADAL" clId="{E359407C-D051-4D1C-B776-73FBF68D0C74}" dt="2021-04-27T12:01:29.996" v="29870"/>
        <pc:sldMkLst>
          <pc:docMk/>
          <pc:sldMk cId="2746524500" sldId="299"/>
        </pc:sldMkLst>
        <pc:spChg chg="mod">
          <ac:chgData name="Guri Kaurstad Skrove" userId="83a21640-7793-4f34-99b6-bd879638a911" providerId="ADAL" clId="{E359407C-D051-4D1C-B776-73FBF68D0C74}" dt="2021-04-27T08:40:41.655" v="25774"/>
          <ac:spMkLst>
            <pc:docMk/>
            <pc:sldMk cId="2746524500" sldId="299"/>
            <ac:spMk id="2" creationId="{E8C2DA4F-58DC-419C-8442-08C6E3F91548}"/>
          </ac:spMkLst>
        </pc:spChg>
        <pc:spChg chg="mod">
          <ac:chgData name="Guri Kaurstad Skrove" userId="83a21640-7793-4f34-99b6-bd879638a911" providerId="ADAL" clId="{E359407C-D051-4D1C-B776-73FBF68D0C74}" dt="2021-04-27T08:45:35.365" v="26046" actId="313"/>
          <ac:spMkLst>
            <pc:docMk/>
            <pc:sldMk cId="2746524500" sldId="299"/>
            <ac:spMk id="3" creationId="{7EFF6AD6-5058-4C3F-822D-32F57D20D3EC}"/>
          </ac:spMkLst>
        </pc:spChg>
        <pc:picChg chg="add mod">
          <ac:chgData name="Guri Kaurstad Skrove" userId="83a21640-7793-4f34-99b6-bd879638a911" providerId="ADAL" clId="{E359407C-D051-4D1C-B776-73FBF68D0C74}" dt="2021-04-27T12:01:29.996" v="29870"/>
          <ac:picMkLst>
            <pc:docMk/>
            <pc:sldMk cId="2746524500" sldId="299"/>
            <ac:picMk id="4" creationId="{FFCF36E8-324F-4844-BFD0-C1F784458624}"/>
          </ac:picMkLst>
        </pc:picChg>
      </pc:sldChg>
      <pc:sldChg chg="addSp modSp del mod ord">
        <pc:chgData name="Guri Kaurstad Skrove" userId="83a21640-7793-4f34-99b6-bd879638a911" providerId="ADAL" clId="{E359407C-D051-4D1C-B776-73FBF68D0C74}" dt="2021-04-28T12:24:00.288" v="37178" actId="47"/>
        <pc:sldMkLst>
          <pc:docMk/>
          <pc:sldMk cId="2597392165" sldId="300"/>
        </pc:sldMkLst>
        <pc:spChg chg="mod">
          <ac:chgData name="Guri Kaurstad Skrove" userId="83a21640-7793-4f34-99b6-bd879638a911" providerId="ADAL" clId="{E359407C-D051-4D1C-B776-73FBF68D0C74}" dt="2021-04-27T12:41:28.858" v="31022" actId="13926"/>
          <ac:spMkLst>
            <pc:docMk/>
            <pc:sldMk cId="2597392165" sldId="300"/>
            <ac:spMk id="2" creationId="{121D47DC-A27E-4941-B38B-06FE146D522E}"/>
          </ac:spMkLst>
        </pc:spChg>
        <pc:spChg chg="mod">
          <ac:chgData name="Guri Kaurstad Skrove" userId="83a21640-7793-4f34-99b6-bd879638a911" providerId="ADAL" clId="{E359407C-D051-4D1C-B776-73FBF68D0C74}" dt="2021-04-28T12:23:48.110" v="37175" actId="21"/>
          <ac:spMkLst>
            <pc:docMk/>
            <pc:sldMk cId="2597392165" sldId="300"/>
            <ac:spMk id="3" creationId="{7A9A333D-C0AB-44C9-B56A-60DF4A12F4B8}"/>
          </ac:spMkLst>
        </pc:spChg>
        <pc:picChg chg="add mod">
          <ac:chgData name="Guri Kaurstad Skrove" userId="83a21640-7793-4f34-99b6-bd879638a911" providerId="ADAL" clId="{E359407C-D051-4D1C-B776-73FBF68D0C74}" dt="2021-04-27T12:02:20.180" v="29888"/>
          <ac:picMkLst>
            <pc:docMk/>
            <pc:sldMk cId="2597392165" sldId="300"/>
            <ac:picMk id="4" creationId="{72EB96B4-40D3-494D-A76F-DDAC9307FF9D}"/>
          </ac:picMkLst>
        </pc:picChg>
      </pc:sldChg>
      <pc:sldChg chg="addSp modSp mod">
        <pc:chgData name="Guri Kaurstad Skrove" userId="83a21640-7793-4f34-99b6-bd879638a911" providerId="ADAL" clId="{E359407C-D051-4D1C-B776-73FBF68D0C74}" dt="2021-04-27T12:01:45.096" v="29876"/>
        <pc:sldMkLst>
          <pc:docMk/>
          <pc:sldMk cId="973391125" sldId="301"/>
        </pc:sldMkLst>
        <pc:spChg chg="mod">
          <ac:chgData name="Guri Kaurstad Skrove" userId="83a21640-7793-4f34-99b6-bd879638a911" providerId="ADAL" clId="{E359407C-D051-4D1C-B776-73FBF68D0C74}" dt="2021-04-27T08:40:51.995" v="25775"/>
          <ac:spMkLst>
            <pc:docMk/>
            <pc:sldMk cId="973391125" sldId="301"/>
            <ac:spMk id="2" creationId="{E8C2DA4F-58DC-419C-8442-08C6E3F91548}"/>
          </ac:spMkLst>
        </pc:spChg>
        <pc:spChg chg="mod">
          <ac:chgData name="Guri Kaurstad Skrove" userId="83a21640-7793-4f34-99b6-bd879638a911" providerId="ADAL" clId="{E359407C-D051-4D1C-B776-73FBF68D0C74}" dt="2021-04-22T09:06:29.182" v="17776" actId="20577"/>
          <ac:spMkLst>
            <pc:docMk/>
            <pc:sldMk cId="973391125" sldId="301"/>
            <ac:spMk id="3" creationId="{7EFF6AD6-5058-4C3F-822D-32F57D20D3EC}"/>
          </ac:spMkLst>
        </pc:spChg>
        <pc:picChg chg="add mod">
          <ac:chgData name="Guri Kaurstad Skrove" userId="83a21640-7793-4f34-99b6-bd879638a911" providerId="ADAL" clId="{E359407C-D051-4D1C-B776-73FBF68D0C74}" dt="2021-04-27T12:01:45.096" v="29876"/>
          <ac:picMkLst>
            <pc:docMk/>
            <pc:sldMk cId="973391125" sldId="301"/>
            <ac:picMk id="4" creationId="{BC260802-7521-4AB1-8DBC-526635078C45}"/>
          </ac:picMkLst>
        </pc:picChg>
      </pc:sldChg>
      <pc:sldChg chg="addSp modSp mod ord">
        <pc:chgData name="Guri Kaurstad Skrove" userId="83a21640-7793-4f34-99b6-bd879638a911" providerId="ADAL" clId="{E359407C-D051-4D1C-B776-73FBF68D0C74}" dt="2021-04-29T10:50:48.791" v="43223" actId="13926"/>
        <pc:sldMkLst>
          <pc:docMk/>
          <pc:sldMk cId="1419847649" sldId="302"/>
        </pc:sldMkLst>
        <pc:spChg chg="mod">
          <ac:chgData name="Guri Kaurstad Skrove" userId="83a21640-7793-4f34-99b6-bd879638a911" providerId="ADAL" clId="{E359407C-D051-4D1C-B776-73FBF68D0C74}" dt="2021-04-29T10:50:48.791" v="43223" actId="13926"/>
          <ac:spMkLst>
            <pc:docMk/>
            <pc:sldMk cId="1419847649" sldId="302"/>
            <ac:spMk id="2" creationId="{121D47DC-A27E-4941-B38B-06FE146D522E}"/>
          </ac:spMkLst>
        </pc:spChg>
        <pc:spChg chg="mod">
          <ac:chgData name="Guri Kaurstad Skrove" userId="83a21640-7793-4f34-99b6-bd879638a911" providerId="ADAL" clId="{E359407C-D051-4D1C-B776-73FBF68D0C74}" dt="2021-04-29T10:49:16.709" v="43171" actId="20577"/>
          <ac:spMkLst>
            <pc:docMk/>
            <pc:sldMk cId="1419847649" sldId="302"/>
            <ac:spMk id="3" creationId="{7A9A333D-C0AB-44C9-B56A-60DF4A12F4B8}"/>
          </ac:spMkLst>
        </pc:spChg>
        <pc:picChg chg="add mod">
          <ac:chgData name="Guri Kaurstad Skrove" userId="83a21640-7793-4f34-99b6-bd879638a911" providerId="ADAL" clId="{E359407C-D051-4D1C-B776-73FBF68D0C74}" dt="2021-04-27T12:02:16.043" v="29886"/>
          <ac:picMkLst>
            <pc:docMk/>
            <pc:sldMk cId="1419847649" sldId="302"/>
            <ac:picMk id="4" creationId="{47730915-2819-4B24-890D-AA11F84501A8}"/>
          </ac:picMkLst>
        </pc:picChg>
      </pc:sldChg>
      <pc:sldChg chg="delSp add del setBg delDesignElem">
        <pc:chgData name="Guri Kaurstad Skrove" userId="83a21640-7793-4f34-99b6-bd879638a911" providerId="ADAL" clId="{E359407C-D051-4D1C-B776-73FBF68D0C74}" dt="2021-04-13T09:00:52.453" v="800" actId="47"/>
        <pc:sldMkLst>
          <pc:docMk/>
          <pc:sldMk cId="1253893721" sldId="303"/>
        </pc:sldMkLst>
        <pc:spChg chg="del">
          <ac:chgData name="Guri Kaurstad Skrove" userId="83a21640-7793-4f34-99b6-bd879638a911" providerId="ADAL" clId="{E359407C-D051-4D1C-B776-73FBF68D0C74}" dt="2021-04-13T09:00:47.773" v="799"/>
          <ac:spMkLst>
            <pc:docMk/>
            <pc:sldMk cId="1253893721" sldId="303"/>
            <ac:spMk id="9" creationId="{934F1179-B481-4F9E-BCA3-AFB972070F83}"/>
          </ac:spMkLst>
        </pc:spChg>
        <pc:spChg chg="del">
          <ac:chgData name="Guri Kaurstad Skrove" userId="83a21640-7793-4f34-99b6-bd879638a911" providerId="ADAL" clId="{E359407C-D051-4D1C-B776-73FBF68D0C74}" dt="2021-04-13T09:00:47.773" v="799"/>
          <ac:spMkLst>
            <pc:docMk/>
            <pc:sldMk cId="1253893721" sldId="303"/>
            <ac:spMk id="11" creationId="{827DC2C4-B485-428A-BF4A-472D2967F47F}"/>
          </ac:spMkLst>
        </pc:spChg>
        <pc:spChg chg="del">
          <ac:chgData name="Guri Kaurstad Skrove" userId="83a21640-7793-4f34-99b6-bd879638a911" providerId="ADAL" clId="{E359407C-D051-4D1C-B776-73FBF68D0C74}" dt="2021-04-13T09:00:47.773" v="799"/>
          <ac:spMkLst>
            <pc:docMk/>
            <pc:sldMk cId="1253893721" sldId="303"/>
            <ac:spMk id="13" creationId="{EE04B5EB-F158-4507-90DD-BD23620C7CC9}"/>
          </ac:spMkLst>
        </pc:spChg>
      </pc:sldChg>
      <pc:sldChg chg="addSp modSp mod setBg">
        <pc:chgData name="Guri Kaurstad Skrove" userId="83a21640-7793-4f34-99b6-bd879638a911" providerId="ADAL" clId="{E359407C-D051-4D1C-B776-73FBF68D0C74}" dt="2021-04-27T12:01:15.669" v="29865"/>
        <pc:sldMkLst>
          <pc:docMk/>
          <pc:sldMk cId="4022658178" sldId="304"/>
        </pc:sldMkLst>
        <pc:spChg chg="mod">
          <ac:chgData name="Guri Kaurstad Skrove" userId="83a21640-7793-4f34-99b6-bd879638a911" providerId="ADAL" clId="{E359407C-D051-4D1C-B776-73FBF68D0C74}" dt="2021-04-13T09:00:57.629" v="805" actId="20577"/>
          <ac:spMkLst>
            <pc:docMk/>
            <pc:sldMk cId="4022658178" sldId="304"/>
            <ac:spMk id="2" creationId="{EB35DD37-6119-4A84-B405-71C9FF78929A}"/>
          </ac:spMkLst>
        </pc:spChg>
        <pc:picChg chg="add mod">
          <ac:chgData name="Guri Kaurstad Skrove" userId="83a21640-7793-4f34-99b6-bd879638a911" providerId="ADAL" clId="{E359407C-D051-4D1C-B776-73FBF68D0C74}" dt="2021-04-27T12:01:15.669" v="29865"/>
          <ac:picMkLst>
            <pc:docMk/>
            <pc:sldMk cId="4022658178" sldId="304"/>
            <ac:picMk id="7" creationId="{1639798B-4982-4969-B752-0333563741DC}"/>
          </ac:picMkLst>
        </pc:picChg>
      </pc:sldChg>
      <pc:sldChg chg="addSp modSp mod setBg">
        <pc:chgData name="Guri Kaurstad Skrove" userId="83a21640-7793-4f34-99b6-bd879638a911" providerId="ADAL" clId="{E359407C-D051-4D1C-B776-73FBF68D0C74}" dt="2021-04-27T12:01:32.267" v="29871"/>
        <pc:sldMkLst>
          <pc:docMk/>
          <pc:sldMk cId="1681840871" sldId="305"/>
        </pc:sldMkLst>
        <pc:spChg chg="mod">
          <ac:chgData name="Guri Kaurstad Skrove" userId="83a21640-7793-4f34-99b6-bd879638a911" providerId="ADAL" clId="{E359407C-D051-4D1C-B776-73FBF68D0C74}" dt="2021-04-13T09:01:09.391" v="813" actId="20577"/>
          <ac:spMkLst>
            <pc:docMk/>
            <pc:sldMk cId="1681840871" sldId="305"/>
            <ac:spMk id="2" creationId="{EB35DD37-6119-4A84-B405-71C9FF78929A}"/>
          </ac:spMkLst>
        </pc:spChg>
        <pc:picChg chg="add mod">
          <ac:chgData name="Guri Kaurstad Skrove" userId="83a21640-7793-4f34-99b6-bd879638a911" providerId="ADAL" clId="{E359407C-D051-4D1C-B776-73FBF68D0C74}" dt="2021-04-27T12:01:32.267" v="29871"/>
          <ac:picMkLst>
            <pc:docMk/>
            <pc:sldMk cId="1681840871" sldId="305"/>
            <ac:picMk id="7" creationId="{96C491AF-5FCA-4956-B3B1-56A2015E8CAA}"/>
          </ac:picMkLst>
        </pc:picChg>
      </pc:sldChg>
      <pc:sldChg chg="addSp delSp modSp new del mod">
        <pc:chgData name="Guri Kaurstad Skrove" userId="83a21640-7793-4f34-99b6-bd879638a911" providerId="ADAL" clId="{E359407C-D051-4D1C-B776-73FBF68D0C74}" dt="2021-04-21T08:54:59.084" v="12763" actId="47"/>
        <pc:sldMkLst>
          <pc:docMk/>
          <pc:sldMk cId="1854489321" sldId="306"/>
        </pc:sldMkLst>
        <pc:spChg chg="del">
          <ac:chgData name="Guri Kaurstad Skrove" userId="83a21640-7793-4f34-99b6-bd879638a911" providerId="ADAL" clId="{E359407C-D051-4D1C-B776-73FBF68D0C74}" dt="2021-04-14T07:52:16.660" v="3866" actId="478"/>
          <ac:spMkLst>
            <pc:docMk/>
            <pc:sldMk cId="1854489321" sldId="306"/>
            <ac:spMk id="3" creationId="{C6548624-BA48-4D5A-A950-A6B103248A3C}"/>
          </ac:spMkLst>
        </pc:spChg>
        <pc:graphicFrameChg chg="add del mod">
          <ac:chgData name="Guri Kaurstad Skrove" userId="83a21640-7793-4f34-99b6-bd879638a911" providerId="ADAL" clId="{E359407C-D051-4D1C-B776-73FBF68D0C74}" dt="2021-04-14T07:52:19.340" v="3869" actId="478"/>
          <ac:graphicFrameMkLst>
            <pc:docMk/>
            <pc:sldMk cId="1854489321" sldId="306"/>
            <ac:graphicFrameMk id="4" creationId="{0E2004A9-192A-4419-892A-AE9BAF5D8F43}"/>
          </ac:graphicFrameMkLst>
        </pc:graphicFrameChg>
        <pc:graphicFrameChg chg="add del mod modGraphic">
          <ac:chgData name="Guri Kaurstad Skrove" userId="83a21640-7793-4f34-99b6-bd879638a911" providerId="ADAL" clId="{E359407C-D051-4D1C-B776-73FBF68D0C74}" dt="2021-04-21T08:53:54.926" v="12635" actId="21"/>
          <ac:graphicFrameMkLst>
            <pc:docMk/>
            <pc:sldMk cId="1854489321" sldId="306"/>
            <ac:graphicFrameMk id="5" creationId="{90561E3E-2B56-418B-AFBB-9C28313CC71A}"/>
          </ac:graphicFrameMkLst>
        </pc:graphicFrameChg>
      </pc:sldChg>
      <pc:sldChg chg="addSp delSp modSp new mod ord setBg">
        <pc:chgData name="Guri Kaurstad Skrove" userId="83a21640-7793-4f34-99b6-bd879638a911" providerId="ADAL" clId="{E359407C-D051-4D1C-B776-73FBF68D0C74}" dt="2021-04-27T11:59:55.518" v="29840"/>
        <pc:sldMkLst>
          <pc:docMk/>
          <pc:sldMk cId="3508482579" sldId="307"/>
        </pc:sldMkLst>
        <pc:spChg chg="add mod">
          <ac:chgData name="Guri Kaurstad Skrove" userId="83a21640-7793-4f34-99b6-bd879638a911" providerId="ADAL" clId="{E359407C-D051-4D1C-B776-73FBF68D0C74}" dt="2021-04-21T09:18:22.410" v="13732" actId="1076"/>
          <ac:spMkLst>
            <pc:docMk/>
            <pc:sldMk cId="3508482579" sldId="307"/>
            <ac:spMk id="2" creationId="{06DDA02D-F5FF-4A48-98AC-42A01C441B3D}"/>
          </ac:spMkLst>
        </pc:spChg>
        <pc:spChg chg="del">
          <ac:chgData name="Guri Kaurstad Skrove" userId="83a21640-7793-4f34-99b6-bd879638a911" providerId="ADAL" clId="{E359407C-D051-4D1C-B776-73FBF68D0C74}" dt="2021-04-14T07:56:06.029" v="3911" actId="478"/>
          <ac:spMkLst>
            <pc:docMk/>
            <pc:sldMk cId="3508482579" sldId="307"/>
            <ac:spMk id="2" creationId="{F1CDEA05-DA24-4AAF-9B13-10EDC6C48DAA}"/>
          </ac:spMkLst>
        </pc:spChg>
        <pc:spChg chg="del">
          <ac:chgData name="Guri Kaurstad Skrove" userId="83a21640-7793-4f34-99b6-bd879638a911" providerId="ADAL" clId="{E359407C-D051-4D1C-B776-73FBF68D0C74}" dt="2021-04-14T07:56:16.309" v="3912" actId="26606"/>
          <ac:spMkLst>
            <pc:docMk/>
            <pc:sldMk cId="3508482579" sldId="307"/>
            <ac:spMk id="3" creationId="{EE095133-2D7E-4D70-A78C-A62930F87B44}"/>
          </ac:spMkLst>
        </pc:spChg>
        <pc:spChg chg="add">
          <ac:chgData name="Guri Kaurstad Skrove" userId="83a21640-7793-4f34-99b6-bd879638a911" providerId="ADAL" clId="{E359407C-D051-4D1C-B776-73FBF68D0C74}" dt="2021-04-14T07:56:16.309" v="3912" actId="26606"/>
          <ac:spMkLst>
            <pc:docMk/>
            <pc:sldMk cId="3508482579" sldId="307"/>
            <ac:spMk id="11" creationId="{6C4028FD-8BAA-4A19-BFDE-594D991B7552}"/>
          </ac:spMkLst>
        </pc:spChg>
        <pc:graphicFrameChg chg="add del mod">
          <ac:chgData name="Guri Kaurstad Skrove" userId="83a21640-7793-4f34-99b6-bd879638a911" providerId="ADAL" clId="{E359407C-D051-4D1C-B776-73FBF68D0C74}" dt="2021-04-14T07:54:57.503" v="3900" actId="478"/>
          <ac:graphicFrameMkLst>
            <pc:docMk/>
            <pc:sldMk cId="3508482579" sldId="307"/>
            <ac:graphicFrameMk id="4" creationId="{EEF0CFE8-7A3A-48FC-9209-A2A877BF69D1}"/>
          </ac:graphicFrameMkLst>
        </pc:graphicFrameChg>
        <pc:graphicFrameChg chg="add del mod">
          <ac:chgData name="Guri Kaurstad Skrove" userId="83a21640-7793-4f34-99b6-bd879638a911" providerId="ADAL" clId="{E359407C-D051-4D1C-B776-73FBF68D0C74}" dt="2021-04-14T07:56:16.309" v="3912" actId="26606"/>
          <ac:graphicFrameMkLst>
            <pc:docMk/>
            <pc:sldMk cId="3508482579" sldId="307"/>
            <ac:graphicFrameMk id="5" creationId="{07BD65F7-606B-4443-B092-AD08F0C01AF0}"/>
          </ac:graphicFrameMkLst>
        </pc:graphicFrameChg>
        <pc:graphicFrameChg chg="add mod">
          <ac:chgData name="Guri Kaurstad Skrove" userId="83a21640-7793-4f34-99b6-bd879638a911" providerId="ADAL" clId="{E359407C-D051-4D1C-B776-73FBF68D0C74}" dt="2021-04-21T09:18:19.820" v="13731" actId="1076"/>
          <ac:graphicFrameMkLst>
            <pc:docMk/>
            <pc:sldMk cId="3508482579" sldId="307"/>
            <ac:graphicFrameMk id="8" creationId="{07BD65F7-606B-4443-B092-AD08F0C01AF0}"/>
          </ac:graphicFrameMkLst>
        </pc:graphicFrameChg>
        <pc:picChg chg="add mod">
          <ac:chgData name="Guri Kaurstad Skrove" userId="83a21640-7793-4f34-99b6-bd879638a911" providerId="ADAL" clId="{E359407C-D051-4D1C-B776-73FBF68D0C74}" dt="2021-04-27T11:59:55.518" v="29840"/>
          <ac:picMkLst>
            <pc:docMk/>
            <pc:sldMk cId="3508482579" sldId="307"/>
            <ac:picMk id="5" creationId="{3C2A6BA9-463B-412B-AFF4-045DEC65A109}"/>
          </ac:picMkLst>
        </pc:picChg>
      </pc:sldChg>
      <pc:sldChg chg="addSp delSp modSp new mod ord setBg">
        <pc:chgData name="Guri Kaurstad Skrove" userId="83a21640-7793-4f34-99b6-bd879638a911" providerId="ADAL" clId="{E359407C-D051-4D1C-B776-73FBF68D0C74}" dt="2021-04-27T11:59:59.788" v="29841"/>
        <pc:sldMkLst>
          <pc:docMk/>
          <pc:sldMk cId="2673087574" sldId="308"/>
        </pc:sldMkLst>
        <pc:spChg chg="del">
          <ac:chgData name="Guri Kaurstad Skrove" userId="83a21640-7793-4f34-99b6-bd879638a911" providerId="ADAL" clId="{E359407C-D051-4D1C-B776-73FBF68D0C74}" dt="2021-04-14T07:56:50.876" v="3915" actId="478"/>
          <ac:spMkLst>
            <pc:docMk/>
            <pc:sldMk cId="2673087574" sldId="308"/>
            <ac:spMk id="2" creationId="{6BD0364C-E3F4-4339-9D5C-C6ADB332E60E}"/>
          </ac:spMkLst>
        </pc:spChg>
        <pc:spChg chg="add mod">
          <ac:chgData name="Guri Kaurstad Skrove" userId="83a21640-7793-4f34-99b6-bd879638a911" providerId="ADAL" clId="{E359407C-D051-4D1C-B776-73FBF68D0C74}" dt="2021-04-21T09:20:16.819" v="13963" actId="1076"/>
          <ac:spMkLst>
            <pc:docMk/>
            <pc:sldMk cId="2673087574" sldId="308"/>
            <ac:spMk id="2" creationId="{A532A1FB-94AE-40E1-9502-75AC21641FD2}"/>
          </ac:spMkLst>
        </pc:spChg>
        <pc:spChg chg="del">
          <ac:chgData name="Guri Kaurstad Skrove" userId="83a21640-7793-4f34-99b6-bd879638a911" providerId="ADAL" clId="{E359407C-D051-4D1C-B776-73FBF68D0C74}" dt="2021-04-14T07:56:52.774" v="3916" actId="478"/>
          <ac:spMkLst>
            <pc:docMk/>
            <pc:sldMk cId="2673087574" sldId="308"/>
            <ac:spMk id="3" creationId="{92A3E2CF-3FD1-4BD9-87DB-12E9F7A14C78}"/>
          </ac:spMkLst>
        </pc:spChg>
        <pc:graphicFrameChg chg="add mod">
          <ac:chgData name="Guri Kaurstad Skrove" userId="83a21640-7793-4f34-99b6-bd879638a911" providerId="ADAL" clId="{E359407C-D051-4D1C-B776-73FBF68D0C74}" dt="2021-04-14T07:57:23.980" v="3933" actId="404"/>
          <ac:graphicFrameMkLst>
            <pc:docMk/>
            <pc:sldMk cId="2673087574" sldId="308"/>
            <ac:graphicFrameMk id="4" creationId="{95F36423-D527-4F71-BDA4-FBA10969FCB6}"/>
          </ac:graphicFrameMkLst>
        </pc:graphicFrameChg>
        <pc:picChg chg="add mod">
          <ac:chgData name="Guri Kaurstad Skrove" userId="83a21640-7793-4f34-99b6-bd879638a911" providerId="ADAL" clId="{E359407C-D051-4D1C-B776-73FBF68D0C74}" dt="2021-04-27T11:59:59.788" v="29841"/>
          <ac:picMkLst>
            <pc:docMk/>
            <pc:sldMk cId="2673087574" sldId="308"/>
            <ac:picMk id="5" creationId="{511D9637-863C-4ABD-8D46-164860EB8213}"/>
          </ac:picMkLst>
        </pc:picChg>
      </pc:sldChg>
      <pc:sldChg chg="addSp delSp modSp new mod ord setBg">
        <pc:chgData name="Guri Kaurstad Skrove" userId="83a21640-7793-4f34-99b6-bd879638a911" providerId="ADAL" clId="{E359407C-D051-4D1C-B776-73FBF68D0C74}" dt="2021-04-27T12:00:03.682" v="29842"/>
        <pc:sldMkLst>
          <pc:docMk/>
          <pc:sldMk cId="2364440340" sldId="309"/>
        </pc:sldMkLst>
        <pc:spChg chg="add mod">
          <ac:chgData name="Guri Kaurstad Skrove" userId="83a21640-7793-4f34-99b6-bd879638a911" providerId="ADAL" clId="{E359407C-D051-4D1C-B776-73FBF68D0C74}" dt="2021-04-21T09:21:25.318" v="14109" actId="1076"/>
          <ac:spMkLst>
            <pc:docMk/>
            <pc:sldMk cId="2364440340" sldId="309"/>
            <ac:spMk id="2" creationId="{4D3A5EB3-91DE-4A98-806A-E6CED13690E9}"/>
          </ac:spMkLst>
        </pc:spChg>
        <pc:spChg chg="del mod">
          <ac:chgData name="Guri Kaurstad Skrove" userId="83a21640-7793-4f34-99b6-bd879638a911" providerId="ADAL" clId="{E359407C-D051-4D1C-B776-73FBF68D0C74}" dt="2021-04-14T07:57:46.555" v="3935" actId="478"/>
          <ac:spMkLst>
            <pc:docMk/>
            <pc:sldMk cId="2364440340" sldId="309"/>
            <ac:spMk id="2" creationId="{7488FB6B-4AC3-4C08-83E1-B608E87B08D5}"/>
          </ac:spMkLst>
        </pc:spChg>
        <pc:spChg chg="del">
          <ac:chgData name="Guri Kaurstad Skrove" userId="83a21640-7793-4f34-99b6-bd879638a911" providerId="ADAL" clId="{E359407C-D051-4D1C-B776-73FBF68D0C74}" dt="2021-04-14T07:57:48.056" v="3936" actId="478"/>
          <ac:spMkLst>
            <pc:docMk/>
            <pc:sldMk cId="2364440340" sldId="309"/>
            <ac:spMk id="3" creationId="{C4F8F32B-9EE5-4339-89B9-5C0FF4BDDFD1}"/>
          </ac:spMkLst>
        </pc:spChg>
        <pc:graphicFrameChg chg="add mod">
          <ac:chgData name="Guri Kaurstad Skrove" userId="83a21640-7793-4f34-99b6-bd879638a911" providerId="ADAL" clId="{E359407C-D051-4D1C-B776-73FBF68D0C74}" dt="2021-04-14T07:57:58.629" v="3951" actId="403"/>
          <ac:graphicFrameMkLst>
            <pc:docMk/>
            <pc:sldMk cId="2364440340" sldId="309"/>
            <ac:graphicFrameMk id="4" creationId="{B69A3CE8-EE8C-460B-89AF-C97AB2795CCC}"/>
          </ac:graphicFrameMkLst>
        </pc:graphicFrameChg>
        <pc:picChg chg="add mod">
          <ac:chgData name="Guri Kaurstad Skrove" userId="83a21640-7793-4f34-99b6-bd879638a911" providerId="ADAL" clId="{E359407C-D051-4D1C-B776-73FBF68D0C74}" dt="2021-04-27T12:00:03.682" v="29842"/>
          <ac:picMkLst>
            <pc:docMk/>
            <pc:sldMk cId="2364440340" sldId="309"/>
            <ac:picMk id="5" creationId="{61B1A51C-DC66-48C7-9FCA-98DFE70A6B8D}"/>
          </ac:picMkLst>
        </pc:picChg>
      </pc:sldChg>
      <pc:sldChg chg="addSp delSp modSp new mod ord setBg modNotesTx">
        <pc:chgData name="Guri Kaurstad Skrove" userId="83a21640-7793-4f34-99b6-bd879638a911" providerId="ADAL" clId="{E359407C-D051-4D1C-B776-73FBF68D0C74}" dt="2021-04-27T12:00:10.873" v="29844"/>
        <pc:sldMkLst>
          <pc:docMk/>
          <pc:sldMk cId="2439239208" sldId="310"/>
        </pc:sldMkLst>
        <pc:spChg chg="add mod">
          <ac:chgData name="Guri Kaurstad Skrove" userId="83a21640-7793-4f34-99b6-bd879638a911" providerId="ADAL" clId="{E359407C-D051-4D1C-B776-73FBF68D0C74}" dt="2021-04-21T09:22:01.988" v="14218" actId="20577"/>
          <ac:spMkLst>
            <pc:docMk/>
            <pc:sldMk cId="2439239208" sldId="310"/>
            <ac:spMk id="2" creationId="{B9569B54-60EE-410A-B686-8F6319486BA8}"/>
          </ac:spMkLst>
        </pc:spChg>
        <pc:spChg chg="del">
          <ac:chgData name="Guri Kaurstad Skrove" userId="83a21640-7793-4f34-99b6-bd879638a911" providerId="ADAL" clId="{E359407C-D051-4D1C-B776-73FBF68D0C74}" dt="2021-04-14T07:58:29.735" v="3953" actId="478"/>
          <ac:spMkLst>
            <pc:docMk/>
            <pc:sldMk cId="2439239208" sldId="310"/>
            <ac:spMk id="2" creationId="{BD246541-5869-4A29-807A-A30FD59C8661}"/>
          </ac:spMkLst>
        </pc:spChg>
        <pc:spChg chg="del">
          <ac:chgData name="Guri Kaurstad Skrove" userId="83a21640-7793-4f34-99b6-bd879638a911" providerId="ADAL" clId="{E359407C-D051-4D1C-B776-73FBF68D0C74}" dt="2021-04-14T07:58:28.460" v="3952" actId="478"/>
          <ac:spMkLst>
            <pc:docMk/>
            <pc:sldMk cId="2439239208" sldId="310"/>
            <ac:spMk id="3" creationId="{98BD7E80-17F3-4A76-9C81-86970D1F76FA}"/>
          </ac:spMkLst>
        </pc:spChg>
        <pc:graphicFrameChg chg="add mod">
          <ac:chgData name="Guri Kaurstad Skrove" userId="83a21640-7793-4f34-99b6-bd879638a911" providerId="ADAL" clId="{E359407C-D051-4D1C-B776-73FBF68D0C74}" dt="2021-04-14T07:58:37.480" v="3962" actId="403"/>
          <ac:graphicFrameMkLst>
            <pc:docMk/>
            <pc:sldMk cId="2439239208" sldId="310"/>
            <ac:graphicFrameMk id="4" creationId="{E685E555-AF5F-4D24-B8AA-B69DF19CAFBC}"/>
          </ac:graphicFrameMkLst>
        </pc:graphicFrameChg>
        <pc:picChg chg="add mod">
          <ac:chgData name="Guri Kaurstad Skrove" userId="83a21640-7793-4f34-99b6-bd879638a911" providerId="ADAL" clId="{E359407C-D051-4D1C-B776-73FBF68D0C74}" dt="2021-04-27T12:00:10.873" v="29844"/>
          <ac:picMkLst>
            <pc:docMk/>
            <pc:sldMk cId="2439239208" sldId="310"/>
            <ac:picMk id="5" creationId="{8DAA310F-A60D-4D98-9BB5-1C0E03C855A7}"/>
          </ac:picMkLst>
        </pc:picChg>
      </pc:sldChg>
      <pc:sldChg chg="addSp delSp modSp new mod ord setBg">
        <pc:chgData name="Guri Kaurstad Skrove" userId="83a21640-7793-4f34-99b6-bd879638a911" providerId="ADAL" clId="{E359407C-D051-4D1C-B776-73FBF68D0C74}" dt="2021-04-27T12:00:19.367" v="29846"/>
        <pc:sldMkLst>
          <pc:docMk/>
          <pc:sldMk cId="3221980874" sldId="311"/>
        </pc:sldMkLst>
        <pc:spChg chg="del">
          <ac:chgData name="Guri Kaurstad Skrove" userId="83a21640-7793-4f34-99b6-bd879638a911" providerId="ADAL" clId="{E359407C-D051-4D1C-B776-73FBF68D0C74}" dt="2021-04-14T07:59:05.305" v="3964" actId="478"/>
          <ac:spMkLst>
            <pc:docMk/>
            <pc:sldMk cId="3221980874" sldId="311"/>
            <ac:spMk id="2" creationId="{48779A03-BCFE-4863-8D67-64F075DE873E}"/>
          </ac:spMkLst>
        </pc:spChg>
        <pc:spChg chg="add mod">
          <ac:chgData name="Guri Kaurstad Skrove" userId="83a21640-7793-4f34-99b6-bd879638a911" providerId="ADAL" clId="{E359407C-D051-4D1C-B776-73FBF68D0C74}" dt="2021-04-21T09:24:14.845" v="14391" actId="20577"/>
          <ac:spMkLst>
            <pc:docMk/>
            <pc:sldMk cId="3221980874" sldId="311"/>
            <ac:spMk id="2" creationId="{DCA102AB-EF6C-40C9-83B7-DD0686CDA2B5}"/>
          </ac:spMkLst>
        </pc:spChg>
        <pc:spChg chg="del">
          <ac:chgData name="Guri Kaurstad Skrove" userId="83a21640-7793-4f34-99b6-bd879638a911" providerId="ADAL" clId="{E359407C-D051-4D1C-B776-73FBF68D0C74}" dt="2021-04-14T07:59:03.624" v="3963" actId="478"/>
          <ac:spMkLst>
            <pc:docMk/>
            <pc:sldMk cId="3221980874" sldId="311"/>
            <ac:spMk id="3" creationId="{6BD11D6B-F9AA-4C09-945B-FA26D298D381}"/>
          </ac:spMkLst>
        </pc:spChg>
        <pc:graphicFrameChg chg="add mod">
          <ac:chgData name="Guri Kaurstad Skrove" userId="83a21640-7793-4f34-99b6-bd879638a911" providerId="ADAL" clId="{E359407C-D051-4D1C-B776-73FBF68D0C74}" dt="2021-04-14T07:59:19.953" v="3973" actId="403"/>
          <ac:graphicFrameMkLst>
            <pc:docMk/>
            <pc:sldMk cId="3221980874" sldId="311"/>
            <ac:graphicFrameMk id="4" creationId="{5E179081-6557-48E7-9B3D-DD4FA4D67EA6}"/>
          </ac:graphicFrameMkLst>
        </pc:graphicFrameChg>
        <pc:picChg chg="add mod">
          <ac:chgData name="Guri Kaurstad Skrove" userId="83a21640-7793-4f34-99b6-bd879638a911" providerId="ADAL" clId="{E359407C-D051-4D1C-B776-73FBF68D0C74}" dt="2021-04-27T12:00:19.367" v="29846"/>
          <ac:picMkLst>
            <pc:docMk/>
            <pc:sldMk cId="3221980874" sldId="311"/>
            <ac:picMk id="5" creationId="{E55E244C-4A62-4C5C-8B4F-B71090CC7953}"/>
          </ac:picMkLst>
        </pc:picChg>
      </pc:sldChg>
      <pc:sldChg chg="addSp delSp modSp new mod ord setBg">
        <pc:chgData name="Guri Kaurstad Skrove" userId="83a21640-7793-4f34-99b6-bd879638a911" providerId="ADAL" clId="{E359407C-D051-4D1C-B776-73FBF68D0C74}" dt="2021-04-27T12:00:14.814" v="29845"/>
        <pc:sldMkLst>
          <pc:docMk/>
          <pc:sldMk cId="3112664813" sldId="312"/>
        </pc:sldMkLst>
        <pc:spChg chg="del">
          <ac:chgData name="Guri Kaurstad Skrove" userId="83a21640-7793-4f34-99b6-bd879638a911" providerId="ADAL" clId="{E359407C-D051-4D1C-B776-73FBF68D0C74}" dt="2021-04-14T07:59:47.151" v="3974" actId="478"/>
          <ac:spMkLst>
            <pc:docMk/>
            <pc:sldMk cId="3112664813" sldId="312"/>
            <ac:spMk id="2" creationId="{E9A8C096-B4D4-4E9B-B2C4-AFEE05C1C4FE}"/>
          </ac:spMkLst>
        </pc:spChg>
        <pc:spChg chg="del">
          <ac:chgData name="Guri Kaurstad Skrove" userId="83a21640-7793-4f34-99b6-bd879638a911" providerId="ADAL" clId="{E359407C-D051-4D1C-B776-73FBF68D0C74}" dt="2021-04-14T07:59:48.976" v="3975" actId="478"/>
          <ac:spMkLst>
            <pc:docMk/>
            <pc:sldMk cId="3112664813" sldId="312"/>
            <ac:spMk id="3" creationId="{3F9873D0-31F3-479A-AA4F-D97CB944F5C8}"/>
          </ac:spMkLst>
        </pc:spChg>
        <pc:graphicFrameChg chg="add mod">
          <ac:chgData name="Guri Kaurstad Skrove" userId="83a21640-7793-4f34-99b6-bd879638a911" providerId="ADAL" clId="{E359407C-D051-4D1C-B776-73FBF68D0C74}" dt="2021-04-21T09:23:08.253" v="14240" actId="20577"/>
          <ac:graphicFrameMkLst>
            <pc:docMk/>
            <pc:sldMk cId="3112664813" sldId="312"/>
            <ac:graphicFrameMk id="4" creationId="{3436F119-52A8-4652-8683-F0F3B4E9B9D0}"/>
          </ac:graphicFrameMkLst>
        </pc:graphicFrameChg>
        <pc:picChg chg="add mod">
          <ac:chgData name="Guri Kaurstad Skrove" userId="83a21640-7793-4f34-99b6-bd879638a911" providerId="ADAL" clId="{E359407C-D051-4D1C-B776-73FBF68D0C74}" dt="2021-04-27T12:00:14.814" v="29845"/>
          <ac:picMkLst>
            <pc:docMk/>
            <pc:sldMk cId="3112664813" sldId="312"/>
            <ac:picMk id="3" creationId="{706548BE-50B9-4938-84E6-6014141065D0}"/>
          </ac:picMkLst>
        </pc:picChg>
      </pc:sldChg>
      <pc:sldChg chg="addSp delSp modSp new mod ord setBg">
        <pc:chgData name="Guri Kaurstad Skrove" userId="83a21640-7793-4f34-99b6-bd879638a911" providerId="ADAL" clId="{E359407C-D051-4D1C-B776-73FBF68D0C74}" dt="2021-04-27T12:00:22.833" v="29847"/>
        <pc:sldMkLst>
          <pc:docMk/>
          <pc:sldMk cId="3315538993" sldId="313"/>
        </pc:sldMkLst>
        <pc:spChg chg="del">
          <ac:chgData name="Guri Kaurstad Skrove" userId="83a21640-7793-4f34-99b6-bd879638a911" providerId="ADAL" clId="{E359407C-D051-4D1C-B776-73FBF68D0C74}" dt="2021-04-14T08:00:12.318" v="3984" actId="478"/>
          <ac:spMkLst>
            <pc:docMk/>
            <pc:sldMk cId="3315538993" sldId="313"/>
            <ac:spMk id="2" creationId="{38820BFE-8D1C-411F-B5BC-52605A0F9ED6}"/>
          </ac:spMkLst>
        </pc:spChg>
        <pc:spChg chg="add mod">
          <ac:chgData name="Guri Kaurstad Skrove" userId="83a21640-7793-4f34-99b6-bd879638a911" providerId="ADAL" clId="{E359407C-D051-4D1C-B776-73FBF68D0C74}" dt="2021-04-21T09:26:29.844" v="14474" actId="1076"/>
          <ac:spMkLst>
            <pc:docMk/>
            <pc:sldMk cId="3315538993" sldId="313"/>
            <ac:spMk id="2" creationId="{C1EE18BE-86D0-4E6E-9568-5D19F96E4A50}"/>
          </ac:spMkLst>
        </pc:spChg>
        <pc:spChg chg="del">
          <ac:chgData name="Guri Kaurstad Skrove" userId="83a21640-7793-4f34-99b6-bd879638a911" providerId="ADAL" clId="{E359407C-D051-4D1C-B776-73FBF68D0C74}" dt="2021-04-14T08:00:13.191" v="3985" actId="478"/>
          <ac:spMkLst>
            <pc:docMk/>
            <pc:sldMk cId="3315538993" sldId="313"/>
            <ac:spMk id="3" creationId="{F2F0B759-978B-4960-BB1F-1E41FE330A11}"/>
          </ac:spMkLst>
        </pc:spChg>
        <pc:graphicFrameChg chg="add del mod">
          <ac:chgData name="Guri Kaurstad Skrove" userId="83a21640-7793-4f34-99b6-bd879638a911" providerId="ADAL" clId="{E359407C-D051-4D1C-B776-73FBF68D0C74}" dt="2021-04-14T08:00:18.883" v="3988" actId="478"/>
          <ac:graphicFrameMkLst>
            <pc:docMk/>
            <pc:sldMk cId="3315538993" sldId="313"/>
            <ac:graphicFrameMk id="4" creationId="{09A1A8EB-C85C-414B-80FB-F2E55C2B65AF}"/>
          </ac:graphicFrameMkLst>
        </pc:graphicFrameChg>
        <pc:graphicFrameChg chg="add mod">
          <ac:chgData name="Guri Kaurstad Skrove" userId="83a21640-7793-4f34-99b6-bd879638a911" providerId="ADAL" clId="{E359407C-D051-4D1C-B776-73FBF68D0C74}" dt="2021-04-21T09:25:45.159" v="14414"/>
          <ac:graphicFrameMkLst>
            <pc:docMk/>
            <pc:sldMk cId="3315538993" sldId="313"/>
            <ac:graphicFrameMk id="5" creationId="{09A1A8EB-C85C-414B-80FB-F2E55C2B65AF}"/>
          </ac:graphicFrameMkLst>
        </pc:graphicFrameChg>
        <pc:picChg chg="add mod">
          <ac:chgData name="Guri Kaurstad Skrove" userId="83a21640-7793-4f34-99b6-bd879638a911" providerId="ADAL" clId="{E359407C-D051-4D1C-B776-73FBF68D0C74}" dt="2021-04-27T12:00:22.833" v="29847"/>
          <ac:picMkLst>
            <pc:docMk/>
            <pc:sldMk cId="3315538993" sldId="313"/>
            <ac:picMk id="4" creationId="{44CF1724-EA69-4517-81F3-6E3B0E2205DA}"/>
          </ac:picMkLst>
        </pc:picChg>
      </pc:sldChg>
      <pc:sldChg chg="addSp modSp new del mod ord">
        <pc:chgData name="Guri Kaurstad Skrove" userId="83a21640-7793-4f34-99b6-bd879638a911" providerId="ADAL" clId="{E359407C-D051-4D1C-B776-73FBF68D0C74}" dt="2021-04-29T10:56:19.158" v="43267" actId="2696"/>
        <pc:sldMkLst>
          <pc:docMk/>
          <pc:sldMk cId="3443159701" sldId="314"/>
        </pc:sldMkLst>
        <pc:spChg chg="mod">
          <ac:chgData name="Guri Kaurstad Skrove" userId="83a21640-7793-4f34-99b6-bd879638a911" providerId="ADAL" clId="{E359407C-D051-4D1C-B776-73FBF68D0C74}" dt="2021-04-28T07:40:50.790" v="33133" actId="13926"/>
          <ac:spMkLst>
            <pc:docMk/>
            <pc:sldMk cId="3443159701" sldId="314"/>
            <ac:spMk id="2" creationId="{F4184C65-98EF-47F0-A0C0-60AACE9ED250}"/>
          </ac:spMkLst>
        </pc:spChg>
        <pc:spChg chg="mod">
          <ac:chgData name="Guri Kaurstad Skrove" userId="83a21640-7793-4f34-99b6-bd879638a911" providerId="ADAL" clId="{E359407C-D051-4D1C-B776-73FBF68D0C74}" dt="2021-04-29T07:34:18.580" v="40462" actId="20577"/>
          <ac:spMkLst>
            <pc:docMk/>
            <pc:sldMk cId="3443159701" sldId="314"/>
            <ac:spMk id="3" creationId="{4CE65571-76A2-4FEE-8B1F-62435810BB0A}"/>
          </ac:spMkLst>
        </pc:spChg>
        <pc:picChg chg="add mod">
          <ac:chgData name="Guri Kaurstad Skrove" userId="83a21640-7793-4f34-99b6-bd879638a911" providerId="ADAL" clId="{E359407C-D051-4D1C-B776-73FBF68D0C74}" dt="2021-04-27T12:00:28.724" v="29849"/>
          <ac:picMkLst>
            <pc:docMk/>
            <pc:sldMk cId="3443159701" sldId="314"/>
            <ac:picMk id="4" creationId="{DC5B941C-BA98-4DD5-BFEF-EB6A36141737}"/>
          </ac:picMkLst>
        </pc:picChg>
      </pc:sldChg>
      <pc:sldChg chg="modSp mod">
        <pc:chgData name="Guri Kaurstad Skrove" userId="83a21640-7793-4f34-99b6-bd879638a911" providerId="ADAL" clId="{E359407C-D051-4D1C-B776-73FBF68D0C74}" dt="2021-04-29T11:08:57.991" v="43543" actId="20577"/>
        <pc:sldMkLst>
          <pc:docMk/>
          <pc:sldMk cId="4236159507" sldId="314"/>
        </pc:sldMkLst>
        <pc:spChg chg="mod">
          <ac:chgData name="Guri Kaurstad Skrove" userId="83a21640-7793-4f34-99b6-bd879638a911" providerId="ADAL" clId="{E359407C-D051-4D1C-B776-73FBF68D0C74}" dt="2021-04-29T11:08:57.991" v="43543" actId="20577"/>
          <ac:spMkLst>
            <pc:docMk/>
            <pc:sldMk cId="4236159507" sldId="314"/>
            <ac:spMk id="3" creationId="{4CE65571-76A2-4FEE-8B1F-62435810BB0A}"/>
          </ac:spMkLst>
        </pc:spChg>
      </pc:sldChg>
      <pc:sldChg chg="addSp modSp new del mod ord">
        <pc:chgData name="Guri Kaurstad Skrove" userId="83a21640-7793-4f34-99b6-bd879638a911" providerId="ADAL" clId="{E359407C-D051-4D1C-B776-73FBF68D0C74}" dt="2021-04-29T10:38:44.712" v="42430" actId="2696"/>
        <pc:sldMkLst>
          <pc:docMk/>
          <pc:sldMk cId="2888523870" sldId="315"/>
        </pc:sldMkLst>
        <pc:spChg chg="mod">
          <ac:chgData name="Guri Kaurstad Skrove" userId="83a21640-7793-4f34-99b6-bd879638a911" providerId="ADAL" clId="{E359407C-D051-4D1C-B776-73FBF68D0C74}" dt="2021-04-29T07:30:34.409" v="40354" actId="404"/>
          <ac:spMkLst>
            <pc:docMk/>
            <pc:sldMk cId="2888523870" sldId="315"/>
            <ac:spMk id="2" creationId="{F3CCE3FF-C4E9-469C-A8AF-74F32FC4DBF6}"/>
          </ac:spMkLst>
        </pc:spChg>
        <pc:spChg chg="mod">
          <ac:chgData name="Guri Kaurstad Skrove" userId="83a21640-7793-4f34-99b6-bd879638a911" providerId="ADAL" clId="{E359407C-D051-4D1C-B776-73FBF68D0C74}" dt="2021-04-29T09:21:32.405" v="41343" actId="20577"/>
          <ac:spMkLst>
            <pc:docMk/>
            <pc:sldMk cId="2888523870" sldId="315"/>
            <ac:spMk id="3" creationId="{B82A2183-756A-4368-9158-0192382C91AA}"/>
          </ac:spMkLst>
        </pc:spChg>
        <pc:picChg chg="add mod">
          <ac:chgData name="Guri Kaurstad Skrove" userId="83a21640-7793-4f34-99b6-bd879638a911" providerId="ADAL" clId="{E359407C-D051-4D1C-B776-73FBF68D0C74}" dt="2021-04-27T12:02:10.194" v="29884"/>
          <ac:picMkLst>
            <pc:docMk/>
            <pc:sldMk cId="2888523870" sldId="315"/>
            <ac:picMk id="4" creationId="{897B378B-A6EF-43DF-8406-9A62F927A34C}"/>
          </ac:picMkLst>
        </pc:picChg>
      </pc:sldChg>
      <pc:sldChg chg="modSp mod delCm">
        <pc:chgData name="Guri Kaurstad Skrove" userId="83a21640-7793-4f34-99b6-bd879638a911" providerId="ADAL" clId="{E359407C-D051-4D1C-B776-73FBF68D0C74}" dt="2021-04-29T20:46:11.605" v="44867" actId="113"/>
        <pc:sldMkLst>
          <pc:docMk/>
          <pc:sldMk cId="2954345596" sldId="315"/>
        </pc:sldMkLst>
        <pc:spChg chg="mod">
          <ac:chgData name="Guri Kaurstad Skrove" userId="83a21640-7793-4f34-99b6-bd879638a911" providerId="ADAL" clId="{E359407C-D051-4D1C-B776-73FBF68D0C74}" dt="2021-04-29T11:18:27.592" v="43978" actId="13926"/>
          <ac:spMkLst>
            <pc:docMk/>
            <pc:sldMk cId="2954345596" sldId="315"/>
            <ac:spMk id="2" creationId="{F3CCE3FF-C4E9-469C-A8AF-74F32FC4DBF6}"/>
          </ac:spMkLst>
        </pc:spChg>
        <pc:spChg chg="mod">
          <ac:chgData name="Guri Kaurstad Skrove" userId="83a21640-7793-4f34-99b6-bd879638a911" providerId="ADAL" clId="{E359407C-D051-4D1C-B776-73FBF68D0C74}" dt="2021-04-29T20:46:11.605" v="44867" actId="113"/>
          <ac:spMkLst>
            <pc:docMk/>
            <pc:sldMk cId="2954345596" sldId="315"/>
            <ac:spMk id="3" creationId="{B82A2183-756A-4368-9158-0192382C91AA}"/>
          </ac:spMkLst>
        </pc:spChg>
      </pc:sldChg>
      <pc:sldChg chg="addSp delSp modSp new mod">
        <pc:chgData name="Guri Kaurstad Skrove" userId="83a21640-7793-4f34-99b6-bd879638a911" providerId="ADAL" clId="{E359407C-D051-4D1C-B776-73FBF68D0C74}" dt="2021-04-29T10:53:06.358" v="43248" actId="20577"/>
        <pc:sldMkLst>
          <pc:docMk/>
          <pc:sldMk cId="1485990833" sldId="316"/>
        </pc:sldMkLst>
        <pc:spChg chg="mod">
          <ac:chgData name="Guri Kaurstad Skrove" userId="83a21640-7793-4f34-99b6-bd879638a911" providerId="ADAL" clId="{E359407C-D051-4D1C-B776-73FBF68D0C74}" dt="2021-04-28T12:28:27.950" v="37368" actId="20577"/>
          <ac:spMkLst>
            <pc:docMk/>
            <pc:sldMk cId="1485990833" sldId="316"/>
            <ac:spMk id="2" creationId="{3A2841EC-4A45-4BD5-8BF8-6085DA4E5628}"/>
          </ac:spMkLst>
        </pc:spChg>
        <pc:spChg chg="del">
          <ac:chgData name="Guri Kaurstad Skrove" userId="83a21640-7793-4f34-99b6-bd879638a911" providerId="ADAL" clId="{E359407C-D051-4D1C-B776-73FBF68D0C74}" dt="2021-04-14T10:40:13.898" v="4109" actId="1032"/>
          <ac:spMkLst>
            <pc:docMk/>
            <pc:sldMk cId="1485990833" sldId="316"/>
            <ac:spMk id="3" creationId="{F4A8B375-2AC0-4031-9FC6-B3887BE8497A}"/>
          </ac:spMkLst>
        </pc:spChg>
        <pc:graphicFrameChg chg="add mod modGraphic">
          <ac:chgData name="Guri Kaurstad Skrove" userId="83a21640-7793-4f34-99b6-bd879638a911" providerId="ADAL" clId="{E359407C-D051-4D1C-B776-73FBF68D0C74}" dt="2021-04-29T10:53:06.358" v="43248" actId="20577"/>
          <ac:graphicFrameMkLst>
            <pc:docMk/>
            <pc:sldMk cId="1485990833" sldId="316"/>
            <ac:graphicFrameMk id="4" creationId="{88915482-5A2F-4441-962A-A11203BDF427}"/>
          </ac:graphicFrameMkLst>
        </pc:graphicFrameChg>
        <pc:picChg chg="add mod">
          <ac:chgData name="Guri Kaurstad Skrove" userId="83a21640-7793-4f34-99b6-bd879638a911" providerId="ADAL" clId="{E359407C-D051-4D1C-B776-73FBF68D0C74}" dt="2021-04-27T12:02:26.154" v="29890"/>
          <ac:picMkLst>
            <pc:docMk/>
            <pc:sldMk cId="1485990833" sldId="316"/>
            <ac:picMk id="5" creationId="{E230F5F0-F82C-407D-9225-4009F4549626}"/>
          </ac:picMkLst>
        </pc:picChg>
      </pc:sldChg>
      <pc:sldChg chg="addSp modSp new mod">
        <pc:chgData name="Guri Kaurstad Skrove" userId="83a21640-7793-4f34-99b6-bd879638a911" providerId="ADAL" clId="{E359407C-D051-4D1C-B776-73FBF68D0C74}" dt="2021-04-29T11:08:46.074" v="43538" actId="20577"/>
        <pc:sldMkLst>
          <pc:docMk/>
          <pc:sldMk cId="2528028177" sldId="317"/>
        </pc:sldMkLst>
        <pc:spChg chg="mod">
          <ac:chgData name="Guri Kaurstad Skrove" userId="83a21640-7793-4f34-99b6-bd879638a911" providerId="ADAL" clId="{E359407C-D051-4D1C-B776-73FBF68D0C74}" dt="2021-04-27T09:26:32.124" v="27233" actId="20577"/>
          <ac:spMkLst>
            <pc:docMk/>
            <pc:sldMk cId="2528028177" sldId="317"/>
            <ac:spMk id="2" creationId="{3A7F20F0-5514-4089-BCD2-DB9EEFFF3D7D}"/>
          </ac:spMkLst>
        </pc:spChg>
        <pc:spChg chg="mod">
          <ac:chgData name="Guri Kaurstad Skrove" userId="83a21640-7793-4f34-99b6-bd879638a911" providerId="ADAL" clId="{E359407C-D051-4D1C-B776-73FBF68D0C74}" dt="2021-04-29T11:08:46.074" v="43538" actId="20577"/>
          <ac:spMkLst>
            <pc:docMk/>
            <pc:sldMk cId="2528028177" sldId="317"/>
            <ac:spMk id="3" creationId="{28C3FBB1-FEE1-44C2-B97B-0065EEEB8891}"/>
          </ac:spMkLst>
        </pc:spChg>
        <pc:picChg chg="add mod">
          <ac:chgData name="Guri Kaurstad Skrove" userId="83a21640-7793-4f34-99b6-bd879638a911" providerId="ADAL" clId="{E359407C-D051-4D1C-B776-73FBF68D0C74}" dt="2021-04-27T12:02:28.610" v="29891"/>
          <ac:picMkLst>
            <pc:docMk/>
            <pc:sldMk cId="2528028177" sldId="317"/>
            <ac:picMk id="4" creationId="{C135B7BB-CA2E-4545-BC2F-7FFF75BD6AAE}"/>
          </ac:picMkLst>
        </pc:picChg>
      </pc:sldChg>
      <pc:sldChg chg="addSp modSp new mod">
        <pc:chgData name="Guri Kaurstad Skrove" userId="83a21640-7793-4f34-99b6-bd879638a911" providerId="ADAL" clId="{E359407C-D051-4D1C-B776-73FBF68D0C74}" dt="2021-04-29T11:09:47.875" v="43552" actId="20577"/>
        <pc:sldMkLst>
          <pc:docMk/>
          <pc:sldMk cId="3053710955" sldId="318"/>
        </pc:sldMkLst>
        <pc:spChg chg="mod">
          <ac:chgData name="Guri Kaurstad Skrove" userId="83a21640-7793-4f34-99b6-bd879638a911" providerId="ADAL" clId="{E359407C-D051-4D1C-B776-73FBF68D0C74}" dt="2021-04-14T10:44:31.682" v="4384" actId="20577"/>
          <ac:spMkLst>
            <pc:docMk/>
            <pc:sldMk cId="3053710955" sldId="318"/>
            <ac:spMk id="2" creationId="{69B3BB62-AB0D-45C9-9842-E0F017CD0A21}"/>
          </ac:spMkLst>
        </pc:spChg>
        <pc:spChg chg="mod">
          <ac:chgData name="Guri Kaurstad Skrove" userId="83a21640-7793-4f34-99b6-bd879638a911" providerId="ADAL" clId="{E359407C-D051-4D1C-B776-73FBF68D0C74}" dt="2021-04-29T11:09:47.875" v="43552" actId="20577"/>
          <ac:spMkLst>
            <pc:docMk/>
            <pc:sldMk cId="3053710955" sldId="318"/>
            <ac:spMk id="3" creationId="{87F1F29C-13A4-43B8-94FE-18E5760DBFA8}"/>
          </ac:spMkLst>
        </pc:spChg>
        <pc:picChg chg="add mod">
          <ac:chgData name="Guri Kaurstad Skrove" userId="83a21640-7793-4f34-99b6-bd879638a911" providerId="ADAL" clId="{E359407C-D051-4D1C-B776-73FBF68D0C74}" dt="2021-04-27T12:02:32.171" v="29892"/>
          <ac:picMkLst>
            <pc:docMk/>
            <pc:sldMk cId="3053710955" sldId="318"/>
            <ac:picMk id="4" creationId="{ADEE3A19-7603-4767-BC3E-B6B882820F71}"/>
          </ac:picMkLst>
        </pc:picChg>
      </pc:sldChg>
      <pc:sldChg chg="addSp modSp new mod">
        <pc:chgData name="Guri Kaurstad Skrove" userId="83a21640-7793-4f34-99b6-bd879638a911" providerId="ADAL" clId="{E359407C-D051-4D1C-B776-73FBF68D0C74}" dt="2021-04-29T09:20:48.618" v="41308" actId="20577"/>
        <pc:sldMkLst>
          <pc:docMk/>
          <pc:sldMk cId="2963667843" sldId="319"/>
        </pc:sldMkLst>
        <pc:spChg chg="mod">
          <ac:chgData name="Guri Kaurstad Skrove" userId="83a21640-7793-4f34-99b6-bd879638a911" providerId="ADAL" clId="{E359407C-D051-4D1C-B776-73FBF68D0C74}" dt="2021-04-14T10:44:38.877" v="4400" actId="20577"/>
          <ac:spMkLst>
            <pc:docMk/>
            <pc:sldMk cId="2963667843" sldId="319"/>
            <ac:spMk id="2" creationId="{153C1F86-DF25-4220-A0DC-C72EFB355B80}"/>
          </ac:spMkLst>
        </pc:spChg>
        <pc:spChg chg="mod">
          <ac:chgData name="Guri Kaurstad Skrove" userId="83a21640-7793-4f34-99b6-bd879638a911" providerId="ADAL" clId="{E359407C-D051-4D1C-B776-73FBF68D0C74}" dt="2021-04-29T09:20:48.618" v="41308" actId="20577"/>
          <ac:spMkLst>
            <pc:docMk/>
            <pc:sldMk cId="2963667843" sldId="319"/>
            <ac:spMk id="3" creationId="{C970B93D-0D2D-418A-85D4-237B2D41646B}"/>
          </ac:spMkLst>
        </pc:spChg>
        <pc:picChg chg="add mod">
          <ac:chgData name="Guri Kaurstad Skrove" userId="83a21640-7793-4f34-99b6-bd879638a911" providerId="ADAL" clId="{E359407C-D051-4D1C-B776-73FBF68D0C74}" dt="2021-04-27T12:02:36.819" v="29894"/>
          <ac:picMkLst>
            <pc:docMk/>
            <pc:sldMk cId="2963667843" sldId="319"/>
            <ac:picMk id="4" creationId="{B16BD5C0-7007-4190-8590-A7B536F66CB1}"/>
          </ac:picMkLst>
        </pc:picChg>
      </pc:sldChg>
      <pc:sldChg chg="addSp delSp modSp new mod ord setBg">
        <pc:chgData name="Guri Kaurstad Skrove" userId="83a21640-7793-4f34-99b6-bd879638a911" providerId="ADAL" clId="{E359407C-D051-4D1C-B776-73FBF68D0C74}" dt="2021-04-27T11:59:33.719" v="29834"/>
        <pc:sldMkLst>
          <pc:docMk/>
          <pc:sldMk cId="3097380634" sldId="320"/>
        </pc:sldMkLst>
        <pc:spChg chg="del">
          <ac:chgData name="Guri Kaurstad Skrove" userId="83a21640-7793-4f34-99b6-bd879638a911" providerId="ADAL" clId="{E359407C-D051-4D1C-B776-73FBF68D0C74}" dt="2021-04-14T11:10:35.253" v="4828" actId="478"/>
          <ac:spMkLst>
            <pc:docMk/>
            <pc:sldMk cId="3097380634" sldId="320"/>
            <ac:spMk id="2" creationId="{27697CA0-2FC1-4D76-9EEA-E767DB186BA7}"/>
          </ac:spMkLst>
        </pc:spChg>
        <pc:spChg chg="del">
          <ac:chgData name="Guri Kaurstad Skrove" userId="83a21640-7793-4f34-99b6-bd879638a911" providerId="ADAL" clId="{E359407C-D051-4D1C-B776-73FBF68D0C74}" dt="2021-04-14T11:10:36.569" v="4829" actId="478"/>
          <ac:spMkLst>
            <pc:docMk/>
            <pc:sldMk cId="3097380634" sldId="320"/>
            <ac:spMk id="3" creationId="{874EE30C-51BF-478D-8239-9906578F6499}"/>
          </ac:spMkLst>
        </pc:spChg>
        <pc:spChg chg="add mod">
          <ac:chgData name="Guri Kaurstad Skrove" userId="83a21640-7793-4f34-99b6-bd879638a911" providerId="ADAL" clId="{E359407C-D051-4D1C-B776-73FBF68D0C74}" dt="2021-04-14T11:17:17.057" v="5313" actId="1076"/>
          <ac:spMkLst>
            <pc:docMk/>
            <pc:sldMk cId="3097380634" sldId="320"/>
            <ac:spMk id="6" creationId="{034E690B-A842-4436-B7CC-4C71930A4078}"/>
          </ac:spMkLst>
        </pc:spChg>
        <pc:graphicFrameChg chg="add del mod">
          <ac:chgData name="Guri Kaurstad Skrove" userId="83a21640-7793-4f34-99b6-bd879638a911" providerId="ADAL" clId="{E359407C-D051-4D1C-B776-73FBF68D0C74}" dt="2021-04-14T11:10:51.515" v="4839" actId="478"/>
          <ac:graphicFrameMkLst>
            <pc:docMk/>
            <pc:sldMk cId="3097380634" sldId="320"/>
            <ac:graphicFrameMk id="4" creationId="{7C2512DC-2B47-40FE-B69F-BB6FAF1C4BEF}"/>
          </ac:graphicFrameMkLst>
        </pc:graphicFrameChg>
        <pc:graphicFrameChg chg="add mod">
          <ac:chgData name="Guri Kaurstad Skrove" userId="83a21640-7793-4f34-99b6-bd879638a911" providerId="ADAL" clId="{E359407C-D051-4D1C-B776-73FBF68D0C74}" dt="2021-04-14T11:17:21.513" v="5314" actId="1076"/>
          <ac:graphicFrameMkLst>
            <pc:docMk/>
            <pc:sldMk cId="3097380634" sldId="320"/>
            <ac:graphicFrameMk id="5" creationId="{7C2512DC-2B47-40FE-B69F-BB6FAF1C4BEF}"/>
          </ac:graphicFrameMkLst>
        </pc:graphicFrameChg>
        <pc:picChg chg="add mod">
          <ac:chgData name="Guri Kaurstad Skrove" userId="83a21640-7793-4f34-99b6-bd879638a911" providerId="ADAL" clId="{E359407C-D051-4D1C-B776-73FBF68D0C74}" dt="2021-04-27T11:59:33.719" v="29834"/>
          <ac:picMkLst>
            <pc:docMk/>
            <pc:sldMk cId="3097380634" sldId="320"/>
            <ac:picMk id="4" creationId="{D9CB30B6-9CD1-48F6-B925-C5919B163155}"/>
          </ac:picMkLst>
        </pc:picChg>
      </pc:sldChg>
      <pc:sldChg chg="addSp modSp new mod ord">
        <pc:chgData name="Guri Kaurstad Skrove" userId="83a21640-7793-4f34-99b6-bd879638a911" providerId="ADAL" clId="{E359407C-D051-4D1C-B776-73FBF68D0C74}" dt="2021-04-28T07:08:24.656" v="32726" actId="20577"/>
        <pc:sldMkLst>
          <pc:docMk/>
          <pc:sldMk cId="1381532599" sldId="321"/>
        </pc:sldMkLst>
        <pc:spChg chg="mod">
          <ac:chgData name="Guri Kaurstad Skrove" userId="83a21640-7793-4f34-99b6-bd879638a911" providerId="ADAL" clId="{E359407C-D051-4D1C-B776-73FBF68D0C74}" dt="2021-04-21T09:04:37.412" v="13354" actId="20577"/>
          <ac:spMkLst>
            <pc:docMk/>
            <pc:sldMk cId="1381532599" sldId="321"/>
            <ac:spMk id="2" creationId="{F4B27C46-41C4-4ED9-BA17-8BBBFEAAD14C}"/>
          </ac:spMkLst>
        </pc:spChg>
        <pc:spChg chg="mod">
          <ac:chgData name="Guri Kaurstad Skrove" userId="83a21640-7793-4f34-99b6-bd879638a911" providerId="ADAL" clId="{E359407C-D051-4D1C-B776-73FBF68D0C74}" dt="2021-04-28T07:08:24.656" v="32726" actId="20577"/>
          <ac:spMkLst>
            <pc:docMk/>
            <pc:sldMk cId="1381532599" sldId="321"/>
            <ac:spMk id="3" creationId="{83FEFAF9-5DD3-49FC-B1C6-F5136BE564BA}"/>
          </ac:spMkLst>
        </pc:spChg>
        <pc:picChg chg="add mod">
          <ac:chgData name="Guri Kaurstad Skrove" userId="83a21640-7793-4f34-99b6-bd879638a911" providerId="ADAL" clId="{E359407C-D051-4D1C-B776-73FBF68D0C74}" dt="2021-04-27T12:00:25.906" v="29848"/>
          <ac:picMkLst>
            <pc:docMk/>
            <pc:sldMk cId="1381532599" sldId="321"/>
            <ac:picMk id="4" creationId="{3BBD5304-809B-459C-B006-6997BFC9D987}"/>
          </ac:picMkLst>
        </pc:picChg>
      </pc:sldChg>
      <pc:sldChg chg="addSp modSp new mod ord">
        <pc:chgData name="Guri Kaurstad Skrove" userId="83a21640-7793-4f34-99b6-bd879638a911" providerId="ADAL" clId="{E359407C-D051-4D1C-B776-73FBF68D0C74}" dt="2021-04-27T12:01:34.251" v="29872"/>
        <pc:sldMkLst>
          <pc:docMk/>
          <pc:sldMk cId="1216289102" sldId="322"/>
        </pc:sldMkLst>
        <pc:spChg chg="mod">
          <ac:chgData name="Guri Kaurstad Skrove" userId="83a21640-7793-4f34-99b6-bd879638a911" providerId="ADAL" clId="{E359407C-D051-4D1C-B776-73FBF68D0C74}" dt="2021-04-15T09:36:56.221" v="5563" actId="20577"/>
          <ac:spMkLst>
            <pc:docMk/>
            <pc:sldMk cId="1216289102" sldId="322"/>
            <ac:spMk id="2" creationId="{08428134-3066-46A9-BF87-6A89938AE54D}"/>
          </ac:spMkLst>
        </pc:spChg>
        <pc:spChg chg="mod">
          <ac:chgData name="Guri Kaurstad Skrove" userId="83a21640-7793-4f34-99b6-bd879638a911" providerId="ADAL" clId="{E359407C-D051-4D1C-B776-73FBF68D0C74}" dt="2021-04-27T08:45:49.233" v="26050" actId="20577"/>
          <ac:spMkLst>
            <pc:docMk/>
            <pc:sldMk cId="1216289102" sldId="322"/>
            <ac:spMk id="3" creationId="{BD7C6BE0-38FE-49DE-940A-5246B7B126F9}"/>
          </ac:spMkLst>
        </pc:spChg>
        <pc:picChg chg="add mod">
          <ac:chgData name="Guri Kaurstad Skrove" userId="83a21640-7793-4f34-99b6-bd879638a911" providerId="ADAL" clId="{E359407C-D051-4D1C-B776-73FBF68D0C74}" dt="2021-04-27T12:01:34.251" v="29872"/>
          <ac:picMkLst>
            <pc:docMk/>
            <pc:sldMk cId="1216289102" sldId="322"/>
            <ac:picMk id="4" creationId="{E80059B7-2EE9-4DE5-8D82-BCBD348A06A1}"/>
          </ac:picMkLst>
        </pc:picChg>
      </pc:sldChg>
      <pc:sldChg chg="addSp modSp new del mod ord">
        <pc:chgData name="Guri Kaurstad Skrove" userId="83a21640-7793-4f34-99b6-bd879638a911" providerId="ADAL" clId="{E359407C-D051-4D1C-B776-73FBF68D0C74}" dt="2021-04-29T10:47:59.709" v="43120" actId="47"/>
        <pc:sldMkLst>
          <pc:docMk/>
          <pc:sldMk cId="3616927360" sldId="323"/>
        </pc:sldMkLst>
        <pc:spChg chg="mod">
          <ac:chgData name="Guri Kaurstad Skrove" userId="83a21640-7793-4f34-99b6-bd879638a911" providerId="ADAL" clId="{E359407C-D051-4D1C-B776-73FBF68D0C74}" dt="2021-04-29T09:22:18.093" v="41376" actId="20577"/>
          <ac:spMkLst>
            <pc:docMk/>
            <pc:sldMk cId="3616927360" sldId="323"/>
            <ac:spMk id="2" creationId="{0942C982-5AB2-4CA2-A72F-1DDF1FA6B6A5}"/>
          </ac:spMkLst>
        </pc:spChg>
        <pc:spChg chg="mod">
          <ac:chgData name="Guri Kaurstad Skrove" userId="83a21640-7793-4f34-99b6-bd879638a911" providerId="ADAL" clId="{E359407C-D051-4D1C-B776-73FBF68D0C74}" dt="2021-04-29T10:47:51.326" v="43114" actId="21"/>
          <ac:spMkLst>
            <pc:docMk/>
            <pc:sldMk cId="3616927360" sldId="323"/>
            <ac:spMk id="3" creationId="{B0C7A942-5677-41BE-8C42-5B7908ABA1C9}"/>
          </ac:spMkLst>
        </pc:spChg>
        <pc:picChg chg="add mod">
          <ac:chgData name="Guri Kaurstad Skrove" userId="83a21640-7793-4f34-99b6-bd879638a911" providerId="ADAL" clId="{E359407C-D051-4D1C-B776-73FBF68D0C74}" dt="2021-04-27T12:02:35.075" v="29893"/>
          <ac:picMkLst>
            <pc:docMk/>
            <pc:sldMk cId="3616927360" sldId="323"/>
            <ac:picMk id="4" creationId="{C14D240B-2092-4DC2-A6DB-654F52300E9B}"/>
          </ac:picMkLst>
        </pc:picChg>
      </pc:sldChg>
      <pc:sldChg chg="addSp delSp modSp new mod ord setBg modClrScheme addAnim delAnim chgLayout">
        <pc:chgData name="Guri Kaurstad Skrove" userId="83a21640-7793-4f34-99b6-bd879638a911" providerId="ADAL" clId="{E359407C-D051-4D1C-B776-73FBF68D0C74}" dt="2021-04-27T11:59:51.563" v="29839" actId="478"/>
        <pc:sldMkLst>
          <pc:docMk/>
          <pc:sldMk cId="2558460413" sldId="324"/>
        </pc:sldMkLst>
        <pc:spChg chg="del mod ord">
          <ac:chgData name="Guri Kaurstad Skrove" userId="83a21640-7793-4f34-99b6-bd879638a911" providerId="ADAL" clId="{E359407C-D051-4D1C-B776-73FBF68D0C74}" dt="2021-04-21T08:59:31.912" v="12923" actId="700"/>
          <ac:spMkLst>
            <pc:docMk/>
            <pc:sldMk cId="2558460413" sldId="324"/>
            <ac:spMk id="2" creationId="{7B955075-5E7B-42B6-90C6-9EB73BFF7369}"/>
          </ac:spMkLst>
        </pc:spChg>
        <pc:spChg chg="del mod ord">
          <ac:chgData name="Guri Kaurstad Skrove" userId="83a21640-7793-4f34-99b6-bd879638a911" providerId="ADAL" clId="{E359407C-D051-4D1C-B776-73FBF68D0C74}" dt="2021-04-21T08:59:31.912" v="12923" actId="700"/>
          <ac:spMkLst>
            <pc:docMk/>
            <pc:sldMk cId="2558460413" sldId="324"/>
            <ac:spMk id="3" creationId="{7CBDCF29-07FA-4BE0-B420-1A729B074F61}"/>
          </ac:spMkLst>
        </pc:spChg>
        <pc:spChg chg="add mod ord">
          <ac:chgData name="Guri Kaurstad Skrove" userId="83a21640-7793-4f34-99b6-bd879638a911" providerId="ADAL" clId="{E359407C-D051-4D1C-B776-73FBF68D0C74}" dt="2021-04-27T11:59:46.642" v="29837" actId="26606"/>
          <ac:spMkLst>
            <pc:docMk/>
            <pc:sldMk cId="2558460413" sldId="324"/>
            <ac:spMk id="4" creationId="{A3CC40B2-ED08-4419-84BC-2440A21FBCBB}"/>
          </ac:spMkLst>
        </pc:spChg>
        <pc:spChg chg="add del mod ord">
          <ac:chgData name="Guri Kaurstad Skrove" userId="83a21640-7793-4f34-99b6-bd879638a911" providerId="ADAL" clId="{E359407C-D051-4D1C-B776-73FBF68D0C74}" dt="2021-04-27T11:59:51.563" v="29839" actId="478"/>
          <ac:spMkLst>
            <pc:docMk/>
            <pc:sldMk cId="2558460413" sldId="324"/>
            <ac:spMk id="5" creationId="{B52CD6E7-B5EF-4ED8-A51D-E66F346B7D61}"/>
          </ac:spMkLst>
        </pc:spChg>
        <pc:spChg chg="add del">
          <ac:chgData name="Guri Kaurstad Skrove" userId="83a21640-7793-4f34-99b6-bd879638a911" providerId="ADAL" clId="{E359407C-D051-4D1C-B776-73FBF68D0C74}" dt="2021-04-27T11:59:46.642" v="29837" actId="26606"/>
          <ac:spMkLst>
            <pc:docMk/>
            <pc:sldMk cId="2558460413" sldId="324"/>
            <ac:spMk id="10" creationId="{88294908-8B00-4F58-BBBA-20F71A40AA9E}"/>
          </ac:spMkLst>
        </pc:spChg>
        <pc:spChg chg="add del">
          <ac:chgData name="Guri Kaurstad Skrove" userId="83a21640-7793-4f34-99b6-bd879638a911" providerId="ADAL" clId="{E359407C-D051-4D1C-B776-73FBF68D0C74}" dt="2021-04-27T11:59:46.642" v="29837" actId="26606"/>
          <ac:spMkLst>
            <pc:docMk/>
            <pc:sldMk cId="2558460413" sldId="324"/>
            <ac:spMk id="12" creationId="{4364C879-1404-4203-8E9D-CC5DE0A621A2}"/>
          </ac:spMkLst>
        </pc:spChg>
        <pc:spChg chg="add del">
          <ac:chgData name="Guri Kaurstad Skrove" userId="83a21640-7793-4f34-99b6-bd879638a911" providerId="ADAL" clId="{E359407C-D051-4D1C-B776-73FBF68D0C74}" dt="2021-04-27T11:59:46.642" v="29837" actId="26606"/>
          <ac:spMkLst>
            <pc:docMk/>
            <pc:sldMk cId="2558460413" sldId="324"/>
            <ac:spMk id="14" creationId="{84617302-4B0D-4351-A6BB-6F0930D943AC}"/>
          </ac:spMkLst>
        </pc:spChg>
        <pc:spChg chg="add del">
          <ac:chgData name="Guri Kaurstad Skrove" userId="83a21640-7793-4f34-99b6-bd879638a911" providerId="ADAL" clId="{E359407C-D051-4D1C-B776-73FBF68D0C74}" dt="2021-04-27T11:59:46.642" v="29837" actId="26606"/>
          <ac:spMkLst>
            <pc:docMk/>
            <pc:sldMk cId="2558460413" sldId="324"/>
            <ac:spMk id="16" creationId="{DA2C7802-C2E0-4218-8F89-8DD7CCD2CD1C}"/>
          </ac:spMkLst>
        </pc:spChg>
        <pc:spChg chg="add del">
          <ac:chgData name="Guri Kaurstad Skrove" userId="83a21640-7793-4f34-99b6-bd879638a911" providerId="ADAL" clId="{E359407C-D051-4D1C-B776-73FBF68D0C74}" dt="2021-04-27T11:59:46.642" v="29837" actId="26606"/>
          <ac:spMkLst>
            <pc:docMk/>
            <pc:sldMk cId="2558460413" sldId="324"/>
            <ac:spMk id="18" creationId="{A6D7111A-21E5-4EE9-8A78-10E5530F0116}"/>
          </ac:spMkLst>
        </pc:spChg>
        <pc:spChg chg="add del">
          <ac:chgData name="Guri Kaurstad Skrove" userId="83a21640-7793-4f34-99b6-bd879638a911" providerId="ADAL" clId="{E359407C-D051-4D1C-B776-73FBF68D0C74}" dt="2021-04-27T11:59:46.642" v="29837" actId="26606"/>
          <ac:spMkLst>
            <pc:docMk/>
            <pc:sldMk cId="2558460413" sldId="324"/>
            <ac:spMk id="20" creationId="{A3969E80-A77B-49FC-9122-D89AFD5EE118}"/>
          </ac:spMkLst>
        </pc:spChg>
        <pc:spChg chg="add del">
          <ac:chgData name="Guri Kaurstad Skrove" userId="83a21640-7793-4f34-99b6-bd879638a911" providerId="ADAL" clId="{E359407C-D051-4D1C-B776-73FBF68D0C74}" dt="2021-04-27T11:59:46.642" v="29837" actId="26606"/>
          <ac:spMkLst>
            <pc:docMk/>
            <pc:sldMk cId="2558460413" sldId="324"/>
            <ac:spMk id="22" creationId="{1849CA57-76BD-4CF2-80BA-D7A46A01B7B1}"/>
          </ac:spMkLst>
        </pc:spChg>
        <pc:spChg chg="add del">
          <ac:chgData name="Guri Kaurstad Skrove" userId="83a21640-7793-4f34-99b6-bd879638a911" providerId="ADAL" clId="{E359407C-D051-4D1C-B776-73FBF68D0C74}" dt="2021-04-27T11:59:46.642" v="29837" actId="26606"/>
          <ac:spMkLst>
            <pc:docMk/>
            <pc:sldMk cId="2558460413" sldId="324"/>
            <ac:spMk id="24" creationId="{35E9085E-E730-4768-83D4-6CB7E9897153}"/>
          </ac:spMkLst>
        </pc:spChg>
        <pc:spChg chg="add del">
          <ac:chgData name="Guri Kaurstad Skrove" userId="83a21640-7793-4f34-99b6-bd879638a911" providerId="ADAL" clId="{E359407C-D051-4D1C-B776-73FBF68D0C74}" dt="2021-04-27T11:59:46.642" v="29837" actId="26606"/>
          <ac:spMkLst>
            <pc:docMk/>
            <pc:sldMk cId="2558460413" sldId="324"/>
            <ac:spMk id="26" creationId="{973272FE-A474-4CAE-8CA2-BCC8B476C3F4}"/>
          </ac:spMkLst>
        </pc:spChg>
        <pc:spChg chg="add del">
          <ac:chgData name="Guri Kaurstad Skrove" userId="83a21640-7793-4f34-99b6-bd879638a911" providerId="ADAL" clId="{E359407C-D051-4D1C-B776-73FBF68D0C74}" dt="2021-04-27T11:59:46.642" v="29837" actId="26606"/>
          <ac:spMkLst>
            <pc:docMk/>
            <pc:sldMk cId="2558460413" sldId="324"/>
            <ac:spMk id="28" creationId="{E07981EA-05A6-437C-88D7-B377B92B031D}"/>
          </ac:spMkLst>
        </pc:spChg>
        <pc:spChg chg="add del">
          <ac:chgData name="Guri Kaurstad Skrove" userId="83a21640-7793-4f34-99b6-bd879638a911" providerId="ADAL" clId="{E359407C-D051-4D1C-B776-73FBF68D0C74}" dt="2021-04-27T11:59:46.642" v="29837" actId="26606"/>
          <ac:spMkLst>
            <pc:docMk/>
            <pc:sldMk cId="2558460413" sldId="324"/>
            <ac:spMk id="30" creationId="{15E3C750-986E-4769-B1AE-49289FBEE757}"/>
          </ac:spMkLst>
        </pc:spChg>
        <pc:picChg chg="add mod">
          <ac:chgData name="Guri Kaurstad Skrove" userId="83a21640-7793-4f34-99b6-bd879638a911" providerId="ADAL" clId="{E359407C-D051-4D1C-B776-73FBF68D0C74}" dt="2021-04-27T11:59:49.202" v="29838"/>
          <ac:picMkLst>
            <pc:docMk/>
            <pc:sldMk cId="2558460413" sldId="324"/>
            <ac:picMk id="15" creationId="{5913224F-7C36-46F4-8DF8-9207AA0BD2BC}"/>
          </ac:picMkLst>
        </pc:picChg>
      </pc:sldChg>
      <pc:sldChg chg="addSp delSp modSp new mod ord modClrScheme chgLayout">
        <pc:chgData name="Guri Kaurstad Skrove" userId="83a21640-7793-4f34-99b6-bd879638a911" providerId="ADAL" clId="{E359407C-D051-4D1C-B776-73FBF68D0C74}" dt="2021-04-27T12:00:07.120" v="29843"/>
        <pc:sldMkLst>
          <pc:docMk/>
          <pc:sldMk cId="3203259120" sldId="325"/>
        </pc:sldMkLst>
        <pc:spChg chg="del mod ord">
          <ac:chgData name="Guri Kaurstad Skrove" userId="83a21640-7793-4f34-99b6-bd879638a911" providerId="ADAL" clId="{E359407C-D051-4D1C-B776-73FBF68D0C74}" dt="2021-04-21T08:59:54.873" v="12956" actId="700"/>
          <ac:spMkLst>
            <pc:docMk/>
            <pc:sldMk cId="3203259120" sldId="325"/>
            <ac:spMk id="2" creationId="{046CEF79-5D24-4C34-97D3-0EEE74F66288}"/>
          </ac:spMkLst>
        </pc:spChg>
        <pc:spChg chg="del mod ord">
          <ac:chgData name="Guri Kaurstad Skrove" userId="83a21640-7793-4f34-99b6-bd879638a911" providerId="ADAL" clId="{E359407C-D051-4D1C-B776-73FBF68D0C74}" dt="2021-04-21T08:59:54.873" v="12956" actId="700"/>
          <ac:spMkLst>
            <pc:docMk/>
            <pc:sldMk cId="3203259120" sldId="325"/>
            <ac:spMk id="3" creationId="{69F84BEE-9A34-42B0-8DD4-D0445352BCC1}"/>
          </ac:spMkLst>
        </pc:spChg>
        <pc:spChg chg="add mod ord">
          <ac:chgData name="Guri Kaurstad Skrove" userId="83a21640-7793-4f34-99b6-bd879638a911" providerId="ADAL" clId="{E359407C-D051-4D1C-B776-73FBF68D0C74}" dt="2021-04-21T09:00:16.234" v="13012" actId="20577"/>
          <ac:spMkLst>
            <pc:docMk/>
            <pc:sldMk cId="3203259120" sldId="325"/>
            <ac:spMk id="4" creationId="{931032F6-FE39-43BF-A34B-5AE2AB6F4823}"/>
          </ac:spMkLst>
        </pc:spChg>
        <pc:spChg chg="add mod ord">
          <ac:chgData name="Guri Kaurstad Skrove" userId="83a21640-7793-4f34-99b6-bd879638a911" providerId="ADAL" clId="{E359407C-D051-4D1C-B776-73FBF68D0C74}" dt="2021-04-21T08:59:54.873" v="12956" actId="700"/>
          <ac:spMkLst>
            <pc:docMk/>
            <pc:sldMk cId="3203259120" sldId="325"/>
            <ac:spMk id="5" creationId="{689E8954-FC05-42B1-86C3-E82EE40CCB06}"/>
          </ac:spMkLst>
        </pc:spChg>
        <pc:picChg chg="add mod">
          <ac:chgData name="Guri Kaurstad Skrove" userId="83a21640-7793-4f34-99b6-bd879638a911" providerId="ADAL" clId="{E359407C-D051-4D1C-B776-73FBF68D0C74}" dt="2021-04-27T12:00:07.120" v="29843"/>
          <ac:picMkLst>
            <pc:docMk/>
            <pc:sldMk cId="3203259120" sldId="325"/>
            <ac:picMk id="6" creationId="{A513878F-C344-428D-973A-BE648CCB8346}"/>
          </ac:picMkLst>
        </pc:picChg>
      </pc:sldChg>
      <pc:sldChg chg="addSp delSp modSp new mod ord setBg modClrScheme chgLayout">
        <pc:chgData name="Guri Kaurstad Skrove" userId="83a21640-7793-4f34-99b6-bd879638a911" providerId="ADAL" clId="{E359407C-D051-4D1C-B776-73FBF68D0C74}" dt="2021-04-27T11:58:12.687" v="29819"/>
        <pc:sldMkLst>
          <pc:docMk/>
          <pc:sldMk cId="163868795" sldId="326"/>
        </pc:sldMkLst>
        <pc:spChg chg="del mod ord">
          <ac:chgData name="Guri Kaurstad Skrove" userId="83a21640-7793-4f34-99b6-bd879638a911" providerId="ADAL" clId="{E359407C-D051-4D1C-B776-73FBF68D0C74}" dt="2021-04-21T09:02:10.515" v="13217" actId="700"/>
          <ac:spMkLst>
            <pc:docMk/>
            <pc:sldMk cId="163868795" sldId="326"/>
            <ac:spMk id="2" creationId="{A6B32DB9-28E7-445F-BBE2-B40B7A584054}"/>
          </ac:spMkLst>
        </pc:spChg>
        <pc:spChg chg="del mod ord">
          <ac:chgData name="Guri Kaurstad Skrove" userId="83a21640-7793-4f34-99b6-bd879638a911" providerId="ADAL" clId="{E359407C-D051-4D1C-B776-73FBF68D0C74}" dt="2021-04-21T09:02:10.515" v="13217" actId="700"/>
          <ac:spMkLst>
            <pc:docMk/>
            <pc:sldMk cId="163868795" sldId="326"/>
            <ac:spMk id="3" creationId="{5016E852-0E0B-4FE4-8A50-64DBAD2D36DF}"/>
          </ac:spMkLst>
        </pc:spChg>
        <pc:spChg chg="add mod ord">
          <ac:chgData name="Guri Kaurstad Skrove" userId="83a21640-7793-4f34-99b6-bd879638a911" providerId="ADAL" clId="{E359407C-D051-4D1C-B776-73FBF68D0C74}" dt="2021-04-21T09:17:17.036" v="13665" actId="403"/>
          <ac:spMkLst>
            <pc:docMk/>
            <pc:sldMk cId="163868795" sldId="326"/>
            <ac:spMk id="4" creationId="{D8BB442F-68A7-45DD-9241-92495368A0AE}"/>
          </ac:spMkLst>
        </pc:spChg>
        <pc:spChg chg="add del mod ord">
          <ac:chgData name="Guri Kaurstad Skrove" userId="83a21640-7793-4f34-99b6-bd879638a911" providerId="ADAL" clId="{E359407C-D051-4D1C-B776-73FBF68D0C74}" dt="2021-04-21T09:03:03.572" v="13251" actId="478"/>
          <ac:spMkLst>
            <pc:docMk/>
            <pc:sldMk cId="163868795" sldId="326"/>
            <ac:spMk id="5" creationId="{AB61B4AA-6D5C-4EDB-8A70-CC42E2F2BF4F}"/>
          </ac:spMkLst>
        </pc:spChg>
        <pc:spChg chg="add">
          <ac:chgData name="Guri Kaurstad Skrove" userId="83a21640-7793-4f34-99b6-bd879638a911" providerId="ADAL" clId="{E359407C-D051-4D1C-B776-73FBF68D0C74}" dt="2021-04-21T09:02:34.897" v="13248" actId="26606"/>
          <ac:spMkLst>
            <pc:docMk/>
            <pc:sldMk cId="163868795" sldId="326"/>
            <ac:spMk id="10" creationId="{88294908-8B00-4F58-BBBA-20F71A40AA9E}"/>
          </ac:spMkLst>
        </pc:spChg>
        <pc:spChg chg="add">
          <ac:chgData name="Guri Kaurstad Skrove" userId="83a21640-7793-4f34-99b6-bd879638a911" providerId="ADAL" clId="{E359407C-D051-4D1C-B776-73FBF68D0C74}" dt="2021-04-21T09:02:34.897" v="13248" actId="26606"/>
          <ac:spMkLst>
            <pc:docMk/>
            <pc:sldMk cId="163868795" sldId="326"/>
            <ac:spMk id="12" creationId="{4364C879-1404-4203-8E9D-CC5DE0A621A2}"/>
          </ac:spMkLst>
        </pc:spChg>
        <pc:spChg chg="add">
          <ac:chgData name="Guri Kaurstad Skrove" userId="83a21640-7793-4f34-99b6-bd879638a911" providerId="ADAL" clId="{E359407C-D051-4D1C-B776-73FBF68D0C74}" dt="2021-04-21T09:02:34.897" v="13248" actId="26606"/>
          <ac:spMkLst>
            <pc:docMk/>
            <pc:sldMk cId="163868795" sldId="326"/>
            <ac:spMk id="14" creationId="{84617302-4B0D-4351-A6BB-6F0930D943AC}"/>
          </ac:spMkLst>
        </pc:spChg>
        <pc:spChg chg="add">
          <ac:chgData name="Guri Kaurstad Skrove" userId="83a21640-7793-4f34-99b6-bd879638a911" providerId="ADAL" clId="{E359407C-D051-4D1C-B776-73FBF68D0C74}" dt="2021-04-21T09:02:34.897" v="13248" actId="26606"/>
          <ac:spMkLst>
            <pc:docMk/>
            <pc:sldMk cId="163868795" sldId="326"/>
            <ac:spMk id="16" creationId="{DA2C7802-C2E0-4218-8F89-8DD7CCD2CD1C}"/>
          </ac:spMkLst>
        </pc:spChg>
        <pc:spChg chg="add">
          <ac:chgData name="Guri Kaurstad Skrove" userId="83a21640-7793-4f34-99b6-bd879638a911" providerId="ADAL" clId="{E359407C-D051-4D1C-B776-73FBF68D0C74}" dt="2021-04-21T09:02:34.897" v="13248" actId="26606"/>
          <ac:spMkLst>
            <pc:docMk/>
            <pc:sldMk cId="163868795" sldId="326"/>
            <ac:spMk id="18" creationId="{A6D7111A-21E5-4EE9-8A78-10E5530F0116}"/>
          </ac:spMkLst>
        </pc:spChg>
        <pc:spChg chg="add">
          <ac:chgData name="Guri Kaurstad Skrove" userId="83a21640-7793-4f34-99b6-bd879638a911" providerId="ADAL" clId="{E359407C-D051-4D1C-B776-73FBF68D0C74}" dt="2021-04-21T09:02:34.897" v="13248" actId="26606"/>
          <ac:spMkLst>
            <pc:docMk/>
            <pc:sldMk cId="163868795" sldId="326"/>
            <ac:spMk id="20" creationId="{A3969E80-A77B-49FC-9122-D89AFD5EE118}"/>
          </ac:spMkLst>
        </pc:spChg>
        <pc:spChg chg="add">
          <ac:chgData name="Guri Kaurstad Skrove" userId="83a21640-7793-4f34-99b6-bd879638a911" providerId="ADAL" clId="{E359407C-D051-4D1C-B776-73FBF68D0C74}" dt="2021-04-21T09:02:34.897" v="13248" actId="26606"/>
          <ac:spMkLst>
            <pc:docMk/>
            <pc:sldMk cId="163868795" sldId="326"/>
            <ac:spMk id="22" creationId="{1849CA57-76BD-4CF2-80BA-D7A46A01B7B1}"/>
          </ac:spMkLst>
        </pc:spChg>
        <pc:spChg chg="add">
          <ac:chgData name="Guri Kaurstad Skrove" userId="83a21640-7793-4f34-99b6-bd879638a911" providerId="ADAL" clId="{E359407C-D051-4D1C-B776-73FBF68D0C74}" dt="2021-04-21T09:02:34.897" v="13248" actId="26606"/>
          <ac:spMkLst>
            <pc:docMk/>
            <pc:sldMk cId="163868795" sldId="326"/>
            <ac:spMk id="24" creationId="{35E9085E-E730-4768-83D4-6CB7E9897153}"/>
          </ac:spMkLst>
        </pc:spChg>
        <pc:spChg chg="add">
          <ac:chgData name="Guri Kaurstad Skrove" userId="83a21640-7793-4f34-99b6-bd879638a911" providerId="ADAL" clId="{E359407C-D051-4D1C-B776-73FBF68D0C74}" dt="2021-04-21T09:02:34.897" v="13248" actId="26606"/>
          <ac:spMkLst>
            <pc:docMk/>
            <pc:sldMk cId="163868795" sldId="326"/>
            <ac:spMk id="26" creationId="{973272FE-A474-4CAE-8CA2-BCC8B476C3F4}"/>
          </ac:spMkLst>
        </pc:spChg>
        <pc:spChg chg="add">
          <ac:chgData name="Guri Kaurstad Skrove" userId="83a21640-7793-4f34-99b6-bd879638a911" providerId="ADAL" clId="{E359407C-D051-4D1C-B776-73FBF68D0C74}" dt="2021-04-21T09:02:34.897" v="13248" actId="26606"/>
          <ac:spMkLst>
            <pc:docMk/>
            <pc:sldMk cId="163868795" sldId="326"/>
            <ac:spMk id="28" creationId="{E07981EA-05A6-437C-88D7-B377B92B031D}"/>
          </ac:spMkLst>
        </pc:spChg>
        <pc:spChg chg="add">
          <ac:chgData name="Guri Kaurstad Skrove" userId="83a21640-7793-4f34-99b6-bd879638a911" providerId="ADAL" clId="{E359407C-D051-4D1C-B776-73FBF68D0C74}" dt="2021-04-21T09:02:34.897" v="13248" actId="26606"/>
          <ac:spMkLst>
            <pc:docMk/>
            <pc:sldMk cId="163868795" sldId="326"/>
            <ac:spMk id="30" creationId="{15E3C750-986E-4769-B1AE-49289FBEE757}"/>
          </ac:spMkLst>
        </pc:spChg>
      </pc:sldChg>
      <pc:sldChg chg="addSp delSp modSp new mod setBg addAnim modAnim">
        <pc:chgData name="Guri Kaurstad Skrove" userId="83a21640-7793-4f34-99b6-bd879638a911" providerId="ADAL" clId="{E359407C-D051-4D1C-B776-73FBF68D0C74}" dt="2021-04-27T12:00:41.315" v="29852"/>
        <pc:sldMkLst>
          <pc:docMk/>
          <pc:sldMk cId="1189548521" sldId="327"/>
        </pc:sldMkLst>
        <pc:spChg chg="mod">
          <ac:chgData name="Guri Kaurstad Skrove" userId="83a21640-7793-4f34-99b6-bd879638a911" providerId="ADAL" clId="{E359407C-D051-4D1C-B776-73FBF68D0C74}" dt="2021-04-21T09:28:30.565" v="14668" actId="20577"/>
          <ac:spMkLst>
            <pc:docMk/>
            <pc:sldMk cId="1189548521" sldId="327"/>
            <ac:spMk id="2" creationId="{6CAB7476-451B-4E58-98D8-703028049A98}"/>
          </ac:spMkLst>
        </pc:spChg>
        <pc:spChg chg="del mod">
          <ac:chgData name="Guri Kaurstad Skrove" userId="83a21640-7793-4f34-99b6-bd879638a911" providerId="ADAL" clId="{E359407C-D051-4D1C-B776-73FBF68D0C74}" dt="2021-04-21T13:00:49.176" v="15740" actId="478"/>
          <ac:spMkLst>
            <pc:docMk/>
            <pc:sldMk cId="1189548521" sldId="327"/>
            <ac:spMk id="3" creationId="{25EA7EB6-3715-4D9B-B86C-F36A5E2F5D54}"/>
          </ac:spMkLst>
        </pc:spChg>
        <pc:spChg chg="add">
          <ac:chgData name="Guri Kaurstad Skrove" userId="83a21640-7793-4f34-99b6-bd879638a911" providerId="ADAL" clId="{E359407C-D051-4D1C-B776-73FBF68D0C74}" dt="2021-04-21T09:27:52.279" v="14665" actId="26606"/>
          <ac:spMkLst>
            <pc:docMk/>
            <pc:sldMk cId="1189548521" sldId="327"/>
            <ac:spMk id="8" creationId="{934F1179-B481-4F9E-BCA3-AFB972070F83}"/>
          </ac:spMkLst>
        </pc:spChg>
        <pc:spChg chg="add">
          <ac:chgData name="Guri Kaurstad Skrove" userId="83a21640-7793-4f34-99b6-bd879638a911" providerId="ADAL" clId="{E359407C-D051-4D1C-B776-73FBF68D0C74}" dt="2021-04-21T09:27:52.279" v="14665" actId="26606"/>
          <ac:spMkLst>
            <pc:docMk/>
            <pc:sldMk cId="1189548521" sldId="327"/>
            <ac:spMk id="10" creationId="{827DC2C4-B485-428A-BF4A-472D2967F47F}"/>
          </ac:spMkLst>
        </pc:spChg>
        <pc:spChg chg="add">
          <ac:chgData name="Guri Kaurstad Skrove" userId="83a21640-7793-4f34-99b6-bd879638a911" providerId="ADAL" clId="{E359407C-D051-4D1C-B776-73FBF68D0C74}" dt="2021-04-21T09:27:52.279" v="14665" actId="26606"/>
          <ac:spMkLst>
            <pc:docMk/>
            <pc:sldMk cId="1189548521" sldId="327"/>
            <ac:spMk id="12" creationId="{EE04B5EB-F158-4507-90DD-BD23620C7CC9}"/>
          </ac:spMkLst>
        </pc:spChg>
        <pc:picChg chg="add mod">
          <ac:chgData name="Guri Kaurstad Skrove" userId="83a21640-7793-4f34-99b6-bd879638a911" providerId="ADAL" clId="{E359407C-D051-4D1C-B776-73FBF68D0C74}" dt="2021-04-27T12:00:41.315" v="29852"/>
          <ac:picMkLst>
            <pc:docMk/>
            <pc:sldMk cId="1189548521" sldId="327"/>
            <ac:picMk id="6" creationId="{D5DCE0C1-8B41-40F5-BFF5-5AAFCC1AF8AC}"/>
          </ac:picMkLst>
        </pc:picChg>
      </pc:sldChg>
      <pc:sldChg chg="addSp delSp modSp new mod ord">
        <pc:chgData name="Guri Kaurstad Skrove" userId="83a21640-7793-4f34-99b6-bd879638a911" providerId="ADAL" clId="{E359407C-D051-4D1C-B776-73FBF68D0C74}" dt="2021-04-28T12:29:25.937" v="37371"/>
        <pc:sldMkLst>
          <pc:docMk/>
          <pc:sldMk cId="1014578628" sldId="328"/>
        </pc:sldMkLst>
        <pc:spChg chg="mod">
          <ac:chgData name="Guri Kaurstad Skrove" userId="83a21640-7793-4f34-99b6-bd879638a911" providerId="ADAL" clId="{E359407C-D051-4D1C-B776-73FBF68D0C74}" dt="2021-04-27T09:17:37.421" v="27221" actId="13926"/>
          <ac:spMkLst>
            <pc:docMk/>
            <pc:sldMk cId="1014578628" sldId="328"/>
            <ac:spMk id="2" creationId="{B4936FB6-7DBC-45A2-B2CC-F6A156FB0E5A}"/>
          </ac:spMkLst>
        </pc:spChg>
        <pc:spChg chg="del">
          <ac:chgData name="Guri Kaurstad Skrove" userId="83a21640-7793-4f34-99b6-bd879638a911" providerId="ADAL" clId="{E359407C-D051-4D1C-B776-73FBF68D0C74}" dt="2021-04-27T09:15:21.562" v="27210" actId="478"/>
          <ac:spMkLst>
            <pc:docMk/>
            <pc:sldMk cId="1014578628" sldId="328"/>
            <ac:spMk id="3" creationId="{1F3C00A2-EC1C-462C-9AEA-4595241EBE59}"/>
          </ac:spMkLst>
        </pc:spChg>
        <pc:spChg chg="add mod">
          <ac:chgData name="Guri Kaurstad Skrove" userId="83a21640-7793-4f34-99b6-bd879638a911" providerId="ADAL" clId="{E359407C-D051-4D1C-B776-73FBF68D0C74}" dt="2021-04-27T09:15:13.331" v="27208" actId="1076"/>
          <ac:spMkLst>
            <pc:docMk/>
            <pc:sldMk cId="1014578628" sldId="328"/>
            <ac:spMk id="5" creationId="{273A945C-C9F9-4494-A06C-6D0384567EC0}"/>
          </ac:spMkLst>
        </pc:spChg>
        <pc:graphicFrameChg chg="add mod modGraphic">
          <ac:chgData name="Guri Kaurstad Skrove" userId="83a21640-7793-4f34-99b6-bd879638a911" providerId="ADAL" clId="{E359407C-D051-4D1C-B776-73FBF68D0C74}" dt="2021-04-28T12:29:25.937" v="37371"/>
          <ac:graphicFrameMkLst>
            <pc:docMk/>
            <pc:sldMk cId="1014578628" sldId="328"/>
            <ac:graphicFrameMk id="4" creationId="{8E6FB059-0E10-4C87-93E8-0881C7E12372}"/>
          </ac:graphicFrameMkLst>
        </pc:graphicFrameChg>
        <pc:picChg chg="add mod">
          <ac:chgData name="Guri Kaurstad Skrove" userId="83a21640-7793-4f34-99b6-bd879638a911" providerId="ADAL" clId="{E359407C-D051-4D1C-B776-73FBF68D0C74}" dt="2021-04-27T12:01:59.886" v="29880"/>
          <ac:picMkLst>
            <pc:docMk/>
            <pc:sldMk cId="1014578628" sldId="328"/>
            <ac:picMk id="6" creationId="{E22BD567-F364-4CD9-9DC7-E4F6A7E76D59}"/>
          </ac:picMkLst>
        </pc:picChg>
      </pc:sldChg>
      <pc:sldChg chg="addSp delSp modSp new mod setBg addAnim modAnim">
        <pc:chgData name="Guri Kaurstad Skrove" userId="83a21640-7793-4f34-99b6-bd879638a911" providerId="ADAL" clId="{E359407C-D051-4D1C-B776-73FBF68D0C74}" dt="2021-04-27T12:02:12.352" v="29885"/>
        <pc:sldMkLst>
          <pc:docMk/>
          <pc:sldMk cId="598497297" sldId="329"/>
        </pc:sldMkLst>
        <pc:spChg chg="mod">
          <ac:chgData name="Guri Kaurstad Skrove" userId="83a21640-7793-4f34-99b6-bd879638a911" providerId="ADAL" clId="{E359407C-D051-4D1C-B776-73FBF68D0C74}" dt="2021-04-21T11:15:31.817" v="14897" actId="26606"/>
          <ac:spMkLst>
            <pc:docMk/>
            <pc:sldMk cId="598497297" sldId="329"/>
            <ac:spMk id="2" creationId="{D1972323-835A-4771-9F04-465218B9D2FD}"/>
          </ac:spMkLst>
        </pc:spChg>
        <pc:spChg chg="del mod">
          <ac:chgData name="Guri Kaurstad Skrove" userId="83a21640-7793-4f34-99b6-bd879638a911" providerId="ADAL" clId="{E359407C-D051-4D1C-B776-73FBF68D0C74}" dt="2021-04-21T11:18:09.663" v="14922" actId="478"/>
          <ac:spMkLst>
            <pc:docMk/>
            <pc:sldMk cId="598497297" sldId="329"/>
            <ac:spMk id="3" creationId="{519A0C98-E766-4502-819B-B10CBAC1C5B3}"/>
          </ac:spMkLst>
        </pc:spChg>
        <pc:spChg chg="add">
          <ac:chgData name="Guri Kaurstad Skrove" userId="83a21640-7793-4f34-99b6-bd879638a911" providerId="ADAL" clId="{E359407C-D051-4D1C-B776-73FBF68D0C74}" dt="2021-04-21T11:15:31.817" v="14897" actId="26606"/>
          <ac:spMkLst>
            <pc:docMk/>
            <pc:sldMk cId="598497297" sldId="329"/>
            <ac:spMk id="8" creationId="{934F1179-B481-4F9E-BCA3-AFB972070F83}"/>
          </ac:spMkLst>
        </pc:spChg>
        <pc:spChg chg="add">
          <ac:chgData name="Guri Kaurstad Skrove" userId="83a21640-7793-4f34-99b6-bd879638a911" providerId="ADAL" clId="{E359407C-D051-4D1C-B776-73FBF68D0C74}" dt="2021-04-21T11:15:31.817" v="14897" actId="26606"/>
          <ac:spMkLst>
            <pc:docMk/>
            <pc:sldMk cId="598497297" sldId="329"/>
            <ac:spMk id="10" creationId="{827DC2C4-B485-428A-BF4A-472D2967F47F}"/>
          </ac:spMkLst>
        </pc:spChg>
        <pc:spChg chg="add">
          <ac:chgData name="Guri Kaurstad Skrove" userId="83a21640-7793-4f34-99b6-bd879638a911" providerId="ADAL" clId="{E359407C-D051-4D1C-B776-73FBF68D0C74}" dt="2021-04-21T11:15:31.817" v="14897" actId="26606"/>
          <ac:spMkLst>
            <pc:docMk/>
            <pc:sldMk cId="598497297" sldId="329"/>
            <ac:spMk id="12" creationId="{EE04B5EB-F158-4507-90DD-BD23620C7CC9}"/>
          </ac:spMkLst>
        </pc:spChg>
        <pc:picChg chg="add mod">
          <ac:chgData name="Guri Kaurstad Skrove" userId="83a21640-7793-4f34-99b6-bd879638a911" providerId="ADAL" clId="{E359407C-D051-4D1C-B776-73FBF68D0C74}" dt="2021-04-27T12:02:12.352" v="29885"/>
          <ac:picMkLst>
            <pc:docMk/>
            <pc:sldMk cId="598497297" sldId="329"/>
            <ac:picMk id="6" creationId="{EA35216E-5C8A-4F69-9B68-450B69FE4E62}"/>
          </ac:picMkLst>
        </pc:picChg>
      </pc:sldChg>
      <pc:sldChg chg="addSp delSp modSp new del mod setBg addAnim delAnim">
        <pc:chgData name="Guri Kaurstad Skrove" userId="83a21640-7793-4f34-99b6-bd879638a911" providerId="ADAL" clId="{E359407C-D051-4D1C-B776-73FBF68D0C74}" dt="2021-04-29T10:56:19.158" v="43267" actId="2696"/>
        <pc:sldMkLst>
          <pc:docMk/>
          <pc:sldMk cId="70045152" sldId="330"/>
        </pc:sldMkLst>
        <pc:spChg chg="mod">
          <ac:chgData name="Guri Kaurstad Skrove" userId="83a21640-7793-4f34-99b6-bd879638a911" providerId="ADAL" clId="{E359407C-D051-4D1C-B776-73FBF68D0C74}" dt="2021-04-28T07:20:34.688" v="32778" actId="13926"/>
          <ac:spMkLst>
            <pc:docMk/>
            <pc:sldMk cId="70045152" sldId="330"/>
            <ac:spMk id="2" creationId="{90683A9A-5A8A-407E-AF76-C311FB9B8A26}"/>
          </ac:spMkLst>
        </pc:spChg>
        <pc:spChg chg="mod">
          <ac:chgData name="Guri Kaurstad Skrove" userId="83a21640-7793-4f34-99b6-bd879638a911" providerId="ADAL" clId="{E359407C-D051-4D1C-B776-73FBF68D0C74}" dt="2021-04-27T07:14:45.329" v="24938" actId="20577"/>
          <ac:spMkLst>
            <pc:docMk/>
            <pc:sldMk cId="70045152" sldId="330"/>
            <ac:spMk id="3" creationId="{B52FD7EC-CE1B-425C-BEA2-319A12A98B1D}"/>
          </ac:spMkLst>
        </pc:spChg>
        <pc:spChg chg="add mod">
          <ac:chgData name="Guri Kaurstad Skrove" userId="83a21640-7793-4f34-99b6-bd879638a911" providerId="ADAL" clId="{E359407C-D051-4D1C-B776-73FBF68D0C74}" dt="2021-04-27T07:03:59.401" v="24578" actId="1076"/>
          <ac:spMkLst>
            <pc:docMk/>
            <pc:sldMk cId="70045152" sldId="330"/>
            <ac:spMk id="5" creationId="{9F96105F-509C-4185-B820-CCD7CB71EB3E}"/>
          </ac:spMkLst>
        </pc:spChg>
        <pc:spChg chg="add">
          <ac:chgData name="Guri Kaurstad Skrove" userId="83a21640-7793-4f34-99b6-bd879638a911" providerId="ADAL" clId="{E359407C-D051-4D1C-B776-73FBF68D0C74}" dt="2021-04-27T07:02:47.259" v="24570" actId="26606"/>
          <ac:spMkLst>
            <pc:docMk/>
            <pc:sldMk cId="70045152" sldId="330"/>
            <ac:spMk id="9" creationId="{2C9A9DA9-7DC8-488B-A882-123947B0F3D9}"/>
          </ac:spMkLst>
        </pc:spChg>
        <pc:spChg chg="add">
          <ac:chgData name="Guri Kaurstad Skrove" userId="83a21640-7793-4f34-99b6-bd879638a911" providerId="ADAL" clId="{E359407C-D051-4D1C-B776-73FBF68D0C74}" dt="2021-04-27T07:02:47.259" v="24570" actId="26606"/>
          <ac:spMkLst>
            <pc:docMk/>
            <pc:sldMk cId="70045152" sldId="330"/>
            <ac:spMk id="11" creationId="{57F6BDD4-E066-4008-8011-6CC31AEB4556}"/>
          </ac:spMkLst>
        </pc:spChg>
        <pc:spChg chg="add">
          <ac:chgData name="Guri Kaurstad Skrove" userId="83a21640-7793-4f34-99b6-bd879638a911" providerId="ADAL" clId="{E359407C-D051-4D1C-B776-73FBF68D0C74}" dt="2021-04-27T07:02:47.259" v="24570" actId="26606"/>
          <ac:spMkLst>
            <pc:docMk/>
            <pc:sldMk cId="70045152" sldId="330"/>
            <ac:spMk id="13" creationId="{2711A8FB-68FC-45FC-B01E-38F809E2D439}"/>
          </ac:spMkLst>
        </pc:spChg>
        <pc:spChg chg="add">
          <ac:chgData name="Guri Kaurstad Skrove" userId="83a21640-7793-4f34-99b6-bd879638a911" providerId="ADAL" clId="{E359407C-D051-4D1C-B776-73FBF68D0C74}" dt="2021-04-27T07:02:47.259" v="24570" actId="26606"/>
          <ac:spMkLst>
            <pc:docMk/>
            <pc:sldMk cId="70045152" sldId="330"/>
            <ac:spMk id="15" creationId="{2A865FE3-5FC9-4049-87CF-30019C46C0F5}"/>
          </ac:spMkLst>
        </pc:spChg>
        <pc:spChg chg="add del">
          <ac:chgData name="Guri Kaurstad Skrove" userId="83a21640-7793-4f34-99b6-bd879638a911" providerId="ADAL" clId="{E359407C-D051-4D1C-B776-73FBF68D0C74}" dt="2021-04-27T07:02:19.979" v="24559" actId="26606"/>
          <ac:spMkLst>
            <pc:docMk/>
            <pc:sldMk cId="70045152" sldId="330"/>
            <ac:spMk id="71" creationId="{5E39A796-BE83-48B1-B33F-35C4A32AAB57}"/>
          </ac:spMkLst>
        </pc:spChg>
        <pc:spChg chg="add del">
          <ac:chgData name="Guri Kaurstad Skrove" userId="83a21640-7793-4f34-99b6-bd879638a911" providerId="ADAL" clId="{E359407C-D051-4D1C-B776-73FBF68D0C74}" dt="2021-04-27T07:02:19.979" v="24559" actId="26606"/>
          <ac:spMkLst>
            <pc:docMk/>
            <pc:sldMk cId="70045152" sldId="330"/>
            <ac:spMk id="73" creationId="{72F84B47-E267-4194-8194-831DB7B5547F}"/>
          </ac:spMkLst>
        </pc:spChg>
        <pc:spChg chg="add del">
          <ac:chgData name="Guri Kaurstad Skrove" userId="83a21640-7793-4f34-99b6-bd879638a911" providerId="ADAL" clId="{E359407C-D051-4D1C-B776-73FBF68D0C74}" dt="2021-04-27T07:02:38.792" v="24567" actId="26606"/>
          <ac:spMkLst>
            <pc:docMk/>
            <pc:sldMk cId="70045152" sldId="330"/>
            <ac:spMk id="75" creationId="{2711A8FB-68FC-45FC-B01E-38F809E2D439}"/>
          </ac:spMkLst>
        </pc:spChg>
        <pc:spChg chg="add del">
          <ac:chgData name="Guri Kaurstad Skrove" userId="83a21640-7793-4f34-99b6-bd879638a911" providerId="ADAL" clId="{E359407C-D051-4D1C-B776-73FBF68D0C74}" dt="2021-04-27T07:02:38.792" v="24567" actId="26606"/>
          <ac:spMkLst>
            <pc:docMk/>
            <pc:sldMk cId="70045152" sldId="330"/>
            <ac:spMk id="77" creationId="{2A865FE3-5FC9-4049-87CF-30019C46C0F5}"/>
          </ac:spMkLst>
        </pc:spChg>
        <pc:spChg chg="add del">
          <ac:chgData name="Guri Kaurstad Skrove" userId="83a21640-7793-4f34-99b6-bd879638a911" providerId="ADAL" clId="{E359407C-D051-4D1C-B776-73FBF68D0C74}" dt="2021-04-27T07:02:38.336" v="24566" actId="26606"/>
          <ac:spMkLst>
            <pc:docMk/>
            <pc:sldMk cId="70045152" sldId="330"/>
            <ac:spMk id="138" creationId="{665DBBEF-238B-476B-96AB-8AAC3224ECEA}"/>
          </ac:spMkLst>
        </pc:spChg>
        <pc:spChg chg="add del">
          <ac:chgData name="Guri Kaurstad Skrove" userId="83a21640-7793-4f34-99b6-bd879638a911" providerId="ADAL" clId="{E359407C-D051-4D1C-B776-73FBF68D0C74}" dt="2021-04-27T07:02:38.336" v="24566" actId="26606"/>
          <ac:spMkLst>
            <pc:docMk/>
            <pc:sldMk cId="70045152" sldId="330"/>
            <ac:spMk id="140" creationId="{3FCFB1DE-0B7E-48CC-BA90-B2AB0889F9D6}"/>
          </ac:spMkLst>
        </pc:spChg>
        <pc:spChg chg="add del">
          <ac:chgData name="Guri Kaurstad Skrove" userId="83a21640-7793-4f34-99b6-bd879638a911" providerId="ADAL" clId="{E359407C-D051-4D1C-B776-73FBF68D0C74}" dt="2021-04-27T07:02:38.792" v="24567" actId="26606"/>
          <ac:spMkLst>
            <pc:docMk/>
            <pc:sldMk cId="70045152" sldId="330"/>
            <ac:spMk id="1028" creationId="{1ECAB1E8-8195-4748-BE71-FF806D86892E}"/>
          </ac:spMkLst>
        </pc:spChg>
        <pc:spChg chg="add del">
          <ac:chgData name="Guri Kaurstad Skrove" userId="83a21640-7793-4f34-99b6-bd879638a911" providerId="ADAL" clId="{E359407C-D051-4D1C-B776-73FBF68D0C74}" dt="2021-04-27T07:02:38.792" v="24567" actId="26606"/>
          <ac:spMkLst>
            <pc:docMk/>
            <pc:sldMk cId="70045152" sldId="330"/>
            <ac:spMk id="1029" creationId="{57F6BDD4-E066-4008-8011-6CC31AEB4556}"/>
          </ac:spMkLst>
        </pc:spChg>
        <pc:picChg chg="add mod">
          <ac:chgData name="Guri Kaurstad Skrove" userId="83a21640-7793-4f34-99b6-bd879638a911" providerId="ADAL" clId="{E359407C-D051-4D1C-B776-73FBF68D0C74}" dt="2021-04-27T07:03:43.686" v="24577" actId="1076"/>
          <ac:picMkLst>
            <pc:docMk/>
            <pc:sldMk cId="70045152" sldId="330"/>
            <ac:picMk id="4" creationId="{BFD0C504-08AD-4875-BBB6-E352B39975B0}"/>
          </ac:picMkLst>
        </pc:picChg>
        <pc:picChg chg="add mod">
          <ac:chgData name="Guri Kaurstad Skrove" userId="83a21640-7793-4f34-99b6-bd879638a911" providerId="ADAL" clId="{E359407C-D051-4D1C-B776-73FBF68D0C74}" dt="2021-04-27T12:00:35.047" v="29850"/>
          <ac:picMkLst>
            <pc:docMk/>
            <pc:sldMk cId="70045152" sldId="330"/>
            <ac:picMk id="12" creationId="{BA27EE04-6419-496E-9702-FF908D419B32}"/>
          </ac:picMkLst>
        </pc:picChg>
        <pc:picChg chg="add del mod">
          <ac:chgData name="Guri Kaurstad Skrove" userId="83a21640-7793-4f34-99b6-bd879638a911" providerId="ADAL" clId="{E359407C-D051-4D1C-B776-73FBF68D0C74}" dt="2021-04-27T07:02:39.457" v="24568"/>
          <ac:picMkLst>
            <pc:docMk/>
            <pc:sldMk cId="70045152" sldId="330"/>
            <ac:picMk id="1026" creationId="{CCD79D75-1A92-4B4A-892D-CD5913050B0D}"/>
          </ac:picMkLst>
        </pc:picChg>
        <pc:cxnChg chg="add del">
          <ac:chgData name="Guri Kaurstad Skrove" userId="83a21640-7793-4f34-99b6-bd879638a911" providerId="ADAL" clId="{E359407C-D051-4D1C-B776-73FBF68D0C74}" dt="2021-04-27T07:04:14.261" v="24580" actId="11529"/>
          <ac:cxnSpMkLst>
            <pc:docMk/>
            <pc:sldMk cId="70045152" sldId="330"/>
            <ac:cxnSpMk id="7" creationId="{0F4D2CF7-B586-400B-ADAE-B65017636EB2}"/>
          </ac:cxnSpMkLst>
        </pc:cxnChg>
        <pc:cxnChg chg="add del">
          <ac:chgData name="Guri Kaurstad Skrove" userId="83a21640-7793-4f34-99b6-bd879638a911" providerId="ADAL" clId="{E359407C-D051-4D1C-B776-73FBF68D0C74}" dt="2021-04-27T07:04:23.419" v="24582" actId="478"/>
          <ac:cxnSpMkLst>
            <pc:docMk/>
            <pc:sldMk cId="70045152" sldId="330"/>
            <ac:cxnSpMk id="10" creationId="{590A181C-ACFD-409E-BD97-8CDF96A15818}"/>
          </ac:cxnSpMkLst>
        </pc:cxnChg>
        <pc:cxnChg chg="add mod">
          <ac:chgData name="Guri Kaurstad Skrove" userId="83a21640-7793-4f34-99b6-bd879638a911" providerId="ADAL" clId="{E359407C-D051-4D1C-B776-73FBF68D0C74}" dt="2021-04-27T07:08:40.606" v="24677" actId="14100"/>
          <ac:cxnSpMkLst>
            <pc:docMk/>
            <pc:sldMk cId="70045152" sldId="330"/>
            <ac:cxnSpMk id="14" creationId="{07C14C65-7798-460D-87B8-E4CCC7A6EF8C}"/>
          </ac:cxnSpMkLst>
        </pc:cxnChg>
      </pc:sldChg>
      <pc:sldChg chg="modSp mod">
        <pc:chgData name="Guri Kaurstad Skrove" userId="83a21640-7793-4f34-99b6-bd879638a911" providerId="ADAL" clId="{E359407C-D051-4D1C-B776-73FBF68D0C74}" dt="2021-04-29T11:09:05.741" v="43546" actId="20577"/>
        <pc:sldMkLst>
          <pc:docMk/>
          <pc:sldMk cId="847473447" sldId="330"/>
        </pc:sldMkLst>
        <pc:spChg chg="mod">
          <ac:chgData name="Guri Kaurstad Skrove" userId="83a21640-7793-4f34-99b6-bd879638a911" providerId="ADAL" clId="{E359407C-D051-4D1C-B776-73FBF68D0C74}" dt="2021-04-29T11:09:05.741" v="43546" actId="20577"/>
          <ac:spMkLst>
            <pc:docMk/>
            <pc:sldMk cId="847473447" sldId="330"/>
            <ac:spMk id="3" creationId="{B52FD7EC-CE1B-425C-BEA2-319A12A98B1D}"/>
          </ac:spMkLst>
        </pc:spChg>
      </pc:sldChg>
      <pc:sldChg chg="addSp modSp new del mod">
        <pc:chgData name="Guri Kaurstad Skrove" userId="83a21640-7793-4f34-99b6-bd879638a911" providerId="ADAL" clId="{E359407C-D051-4D1C-B776-73FBF68D0C74}" dt="2021-04-28T07:43:39.750" v="33270" actId="47"/>
        <pc:sldMkLst>
          <pc:docMk/>
          <pc:sldMk cId="322699192" sldId="331"/>
        </pc:sldMkLst>
        <pc:spChg chg="mod">
          <ac:chgData name="Guri Kaurstad Skrove" userId="83a21640-7793-4f34-99b6-bd879638a911" providerId="ADAL" clId="{E359407C-D051-4D1C-B776-73FBF68D0C74}" dt="2021-04-27T11:39:28.422" v="28889" actId="13926"/>
          <ac:spMkLst>
            <pc:docMk/>
            <pc:sldMk cId="322699192" sldId="331"/>
            <ac:spMk id="2" creationId="{154C9D93-4CBC-49EE-9FC3-92CE11B7D4AC}"/>
          </ac:spMkLst>
        </pc:spChg>
        <pc:spChg chg="mod">
          <ac:chgData name="Guri Kaurstad Skrove" userId="83a21640-7793-4f34-99b6-bd879638a911" providerId="ADAL" clId="{E359407C-D051-4D1C-B776-73FBF68D0C74}" dt="2021-04-28T07:43:36.148" v="33269" actId="6549"/>
          <ac:spMkLst>
            <pc:docMk/>
            <pc:sldMk cId="322699192" sldId="331"/>
            <ac:spMk id="3" creationId="{AD69FDB6-C7FC-4A57-8107-F52A8701096F}"/>
          </ac:spMkLst>
        </pc:spChg>
        <pc:picChg chg="add mod">
          <ac:chgData name="Guri Kaurstad Skrove" userId="83a21640-7793-4f34-99b6-bd879638a911" providerId="ADAL" clId="{E359407C-D051-4D1C-B776-73FBF68D0C74}" dt="2021-04-27T12:00:38.581" v="29851"/>
          <ac:picMkLst>
            <pc:docMk/>
            <pc:sldMk cId="322699192" sldId="331"/>
            <ac:picMk id="4" creationId="{43B6DCD5-AC38-43E9-8C75-674321946C2B}"/>
          </ac:picMkLst>
        </pc:picChg>
      </pc:sldChg>
      <pc:sldChg chg="modSp new mod">
        <pc:chgData name="Guri Kaurstad Skrove" userId="83a21640-7793-4f34-99b6-bd879638a911" providerId="ADAL" clId="{E359407C-D051-4D1C-B776-73FBF68D0C74}" dt="2021-04-28T07:51:05.486" v="33604" actId="20577"/>
        <pc:sldMkLst>
          <pc:docMk/>
          <pc:sldMk cId="1732136666" sldId="332"/>
        </pc:sldMkLst>
        <pc:spChg chg="mod">
          <ac:chgData name="Guri Kaurstad Skrove" userId="83a21640-7793-4f34-99b6-bd879638a911" providerId="ADAL" clId="{E359407C-D051-4D1C-B776-73FBF68D0C74}" dt="2021-04-27T12:47:32.848" v="32013" actId="20577"/>
          <ac:spMkLst>
            <pc:docMk/>
            <pc:sldMk cId="1732136666" sldId="332"/>
            <ac:spMk id="2" creationId="{ACDBBD8C-0A12-42DF-BE7F-E029BF4F6B82}"/>
          </ac:spMkLst>
        </pc:spChg>
        <pc:spChg chg="mod">
          <ac:chgData name="Guri Kaurstad Skrove" userId="83a21640-7793-4f34-99b6-bd879638a911" providerId="ADAL" clId="{E359407C-D051-4D1C-B776-73FBF68D0C74}" dt="2021-04-28T07:51:05.486" v="33604" actId="20577"/>
          <ac:spMkLst>
            <pc:docMk/>
            <pc:sldMk cId="1732136666" sldId="332"/>
            <ac:spMk id="3" creationId="{F56F80BE-E37E-45F1-AD08-1EAEE42702EC}"/>
          </ac:spMkLst>
        </pc:spChg>
      </pc:sldChg>
      <pc:sldChg chg="modSp new mod">
        <pc:chgData name="Guri Kaurstad Skrove" userId="83a21640-7793-4f34-99b6-bd879638a911" providerId="ADAL" clId="{E359407C-D051-4D1C-B776-73FBF68D0C74}" dt="2021-04-28T07:05:05.091" v="32585" actId="13926"/>
        <pc:sldMkLst>
          <pc:docMk/>
          <pc:sldMk cId="2962801219" sldId="333"/>
        </pc:sldMkLst>
        <pc:spChg chg="mod">
          <ac:chgData name="Guri Kaurstad Skrove" userId="83a21640-7793-4f34-99b6-bd879638a911" providerId="ADAL" clId="{E359407C-D051-4D1C-B776-73FBF68D0C74}" dt="2021-04-28T07:05:05.091" v="32585" actId="13926"/>
          <ac:spMkLst>
            <pc:docMk/>
            <pc:sldMk cId="2962801219" sldId="333"/>
            <ac:spMk id="2" creationId="{10478A99-5F7E-4747-8D81-72684484D703}"/>
          </ac:spMkLst>
        </pc:spChg>
        <pc:spChg chg="mod">
          <ac:chgData name="Guri Kaurstad Skrove" userId="83a21640-7793-4f34-99b6-bd879638a911" providerId="ADAL" clId="{E359407C-D051-4D1C-B776-73FBF68D0C74}" dt="2021-04-28T07:04:48.288" v="32584" actId="20577"/>
          <ac:spMkLst>
            <pc:docMk/>
            <pc:sldMk cId="2962801219" sldId="333"/>
            <ac:spMk id="3" creationId="{D74BCF38-182D-47DD-A539-CE54D85CB6D6}"/>
          </ac:spMkLst>
        </pc:spChg>
      </pc:sldChg>
      <pc:sldChg chg="modSp new mod ord">
        <pc:chgData name="Guri Kaurstad Skrove" userId="83a21640-7793-4f34-99b6-bd879638a911" providerId="ADAL" clId="{E359407C-D051-4D1C-B776-73FBF68D0C74}" dt="2021-04-29T11:25:03.575" v="44712" actId="20577"/>
        <pc:sldMkLst>
          <pc:docMk/>
          <pc:sldMk cId="4052065025" sldId="334"/>
        </pc:sldMkLst>
        <pc:spChg chg="mod">
          <ac:chgData name="Guri Kaurstad Skrove" userId="83a21640-7793-4f34-99b6-bd879638a911" providerId="ADAL" clId="{E359407C-D051-4D1C-B776-73FBF68D0C74}" dt="2021-04-29T11:24:33.175" v="44649" actId="13926"/>
          <ac:spMkLst>
            <pc:docMk/>
            <pc:sldMk cId="4052065025" sldId="334"/>
            <ac:spMk id="2" creationId="{5BBD3A5F-A7CB-4451-99F9-1017D6BA21AE}"/>
          </ac:spMkLst>
        </pc:spChg>
        <pc:spChg chg="mod">
          <ac:chgData name="Guri Kaurstad Skrove" userId="83a21640-7793-4f34-99b6-bd879638a911" providerId="ADAL" clId="{E359407C-D051-4D1C-B776-73FBF68D0C74}" dt="2021-04-29T11:25:03.575" v="44712" actId="20577"/>
          <ac:spMkLst>
            <pc:docMk/>
            <pc:sldMk cId="4052065025" sldId="334"/>
            <ac:spMk id="3" creationId="{99890748-87E6-4E2C-8651-6485DE1D98EE}"/>
          </ac:spMkLst>
        </pc:spChg>
      </pc:sldChg>
      <pc:sldChg chg="modSp new del mod">
        <pc:chgData name="Guri Kaurstad Skrove" userId="83a21640-7793-4f34-99b6-bd879638a911" providerId="ADAL" clId="{E359407C-D051-4D1C-B776-73FBF68D0C74}" dt="2021-04-28T12:27:43.918" v="37320" actId="47"/>
        <pc:sldMkLst>
          <pc:docMk/>
          <pc:sldMk cId="3832958816" sldId="335"/>
        </pc:sldMkLst>
        <pc:spChg chg="mod">
          <ac:chgData name="Guri Kaurstad Skrove" userId="83a21640-7793-4f34-99b6-bd879638a911" providerId="ADAL" clId="{E359407C-D051-4D1C-B776-73FBF68D0C74}" dt="2021-04-28T07:00:03.916" v="32257" actId="20577"/>
          <ac:spMkLst>
            <pc:docMk/>
            <pc:sldMk cId="3832958816" sldId="335"/>
            <ac:spMk id="2" creationId="{0F5E6AC6-151A-4FB5-BA64-0EB965C7E03C}"/>
          </ac:spMkLst>
        </pc:spChg>
        <pc:spChg chg="mod">
          <ac:chgData name="Guri Kaurstad Skrove" userId="83a21640-7793-4f34-99b6-bd879638a911" providerId="ADAL" clId="{E359407C-D051-4D1C-B776-73FBF68D0C74}" dt="2021-04-28T10:46:04.625" v="34346" actId="20577"/>
          <ac:spMkLst>
            <pc:docMk/>
            <pc:sldMk cId="3832958816" sldId="335"/>
            <ac:spMk id="3" creationId="{06E6BBD5-1E5E-4CFC-853F-9AB57DF62955}"/>
          </ac:spMkLst>
        </pc:spChg>
      </pc:sldChg>
      <pc:sldChg chg="addSp delSp modSp new del mod">
        <pc:chgData name="Guri Kaurstad Skrove" userId="83a21640-7793-4f34-99b6-bd879638a911" providerId="ADAL" clId="{E359407C-D051-4D1C-B776-73FBF68D0C74}" dt="2021-04-29T10:56:19.158" v="43267" actId="2696"/>
        <pc:sldMkLst>
          <pc:docMk/>
          <pc:sldMk cId="2125257820" sldId="336"/>
        </pc:sldMkLst>
        <pc:spChg chg="mod">
          <ac:chgData name="Guri Kaurstad Skrove" userId="83a21640-7793-4f34-99b6-bd879638a911" providerId="ADAL" clId="{E359407C-D051-4D1C-B776-73FBF68D0C74}" dt="2021-04-29T10:55:18.016" v="43266" actId="20577"/>
          <ac:spMkLst>
            <pc:docMk/>
            <pc:sldMk cId="2125257820" sldId="336"/>
            <ac:spMk id="2" creationId="{2F17985B-17B7-43B0-9000-68F211FCD381}"/>
          </ac:spMkLst>
        </pc:spChg>
        <pc:spChg chg="del">
          <ac:chgData name="Guri Kaurstad Skrove" userId="83a21640-7793-4f34-99b6-bd879638a911" providerId="ADAL" clId="{E359407C-D051-4D1C-B776-73FBF68D0C74}" dt="2021-04-28T07:17:56.631" v="32728"/>
          <ac:spMkLst>
            <pc:docMk/>
            <pc:sldMk cId="2125257820" sldId="336"/>
            <ac:spMk id="3" creationId="{5E0E5C71-2E86-4698-B77E-7BFFDF55689B}"/>
          </ac:spMkLst>
        </pc:spChg>
        <pc:graphicFrameChg chg="add mod modGraphic">
          <ac:chgData name="Guri Kaurstad Skrove" userId="83a21640-7793-4f34-99b6-bd879638a911" providerId="ADAL" clId="{E359407C-D051-4D1C-B776-73FBF68D0C74}" dt="2021-04-29T10:54:49.941" v="43257" actId="20577"/>
          <ac:graphicFrameMkLst>
            <pc:docMk/>
            <pc:sldMk cId="2125257820" sldId="336"/>
            <ac:graphicFrameMk id="4" creationId="{D5EE554C-C6B0-4D11-8CEA-E6ED9E135E38}"/>
          </ac:graphicFrameMkLst>
        </pc:graphicFrameChg>
      </pc:sldChg>
      <pc:sldChg chg="modSp mod">
        <pc:chgData name="Guri Kaurstad Skrove" userId="83a21640-7793-4f34-99b6-bd879638a911" providerId="ADAL" clId="{E359407C-D051-4D1C-B776-73FBF68D0C74}" dt="2021-04-29T11:01:39.209" v="43426" actId="20577"/>
        <pc:sldMkLst>
          <pc:docMk/>
          <pc:sldMk cId="3016792107" sldId="336"/>
        </pc:sldMkLst>
        <pc:graphicFrameChg chg="modGraphic">
          <ac:chgData name="Guri Kaurstad Skrove" userId="83a21640-7793-4f34-99b6-bd879638a911" providerId="ADAL" clId="{E359407C-D051-4D1C-B776-73FBF68D0C74}" dt="2021-04-29T11:01:39.209" v="43426" actId="20577"/>
          <ac:graphicFrameMkLst>
            <pc:docMk/>
            <pc:sldMk cId="3016792107" sldId="336"/>
            <ac:graphicFrameMk id="4" creationId="{D5EE554C-C6B0-4D11-8CEA-E6ED9E135E38}"/>
          </ac:graphicFrameMkLst>
        </pc:graphicFrameChg>
      </pc:sldChg>
      <pc:sldChg chg="modSp new del mod">
        <pc:chgData name="Guri Kaurstad Skrove" userId="83a21640-7793-4f34-99b6-bd879638a911" providerId="ADAL" clId="{E359407C-D051-4D1C-B776-73FBF68D0C74}" dt="2021-04-28T08:01:46.584" v="33698" actId="47"/>
        <pc:sldMkLst>
          <pc:docMk/>
          <pc:sldMk cId="1795254933" sldId="337"/>
        </pc:sldMkLst>
        <pc:spChg chg="mod">
          <ac:chgData name="Guri Kaurstad Skrove" userId="83a21640-7793-4f34-99b6-bd879638a911" providerId="ADAL" clId="{E359407C-D051-4D1C-B776-73FBF68D0C74}" dt="2021-04-28T08:01:36.123" v="33674" actId="20577"/>
          <ac:spMkLst>
            <pc:docMk/>
            <pc:sldMk cId="1795254933" sldId="337"/>
            <ac:spMk id="2" creationId="{A83111FF-CAE5-4AFF-A4CC-7A3E62EEDB24}"/>
          </ac:spMkLst>
        </pc:spChg>
        <pc:spChg chg="mod">
          <ac:chgData name="Guri Kaurstad Skrove" userId="83a21640-7793-4f34-99b6-bd879638a911" providerId="ADAL" clId="{E359407C-D051-4D1C-B776-73FBF68D0C74}" dt="2021-04-28T08:01:42.951" v="33697" actId="20577"/>
          <ac:spMkLst>
            <pc:docMk/>
            <pc:sldMk cId="1795254933" sldId="337"/>
            <ac:spMk id="3" creationId="{C6CD9F13-1534-4AC4-886A-950059F36553}"/>
          </ac:spMkLst>
        </pc:spChg>
      </pc:sldChg>
      <pc:sldChg chg="modSp new mod">
        <pc:chgData name="Guri Kaurstad Skrove" userId="83a21640-7793-4f34-99b6-bd879638a911" providerId="ADAL" clId="{E359407C-D051-4D1C-B776-73FBF68D0C74}" dt="2021-04-29T09:32:02.108" v="42290" actId="20577"/>
        <pc:sldMkLst>
          <pc:docMk/>
          <pc:sldMk cId="4047474028" sldId="337"/>
        </pc:sldMkLst>
        <pc:spChg chg="mod">
          <ac:chgData name="Guri Kaurstad Skrove" userId="83a21640-7793-4f34-99b6-bd879638a911" providerId="ADAL" clId="{E359407C-D051-4D1C-B776-73FBF68D0C74}" dt="2021-04-28T12:17:29.817" v="36342" actId="20577"/>
          <ac:spMkLst>
            <pc:docMk/>
            <pc:sldMk cId="4047474028" sldId="337"/>
            <ac:spMk id="2" creationId="{9A59D437-FE17-4628-9C3F-578D770A5620}"/>
          </ac:spMkLst>
        </pc:spChg>
        <pc:spChg chg="mod">
          <ac:chgData name="Guri Kaurstad Skrove" userId="83a21640-7793-4f34-99b6-bd879638a911" providerId="ADAL" clId="{E359407C-D051-4D1C-B776-73FBF68D0C74}" dt="2021-04-29T09:32:02.108" v="42290" actId="20577"/>
          <ac:spMkLst>
            <pc:docMk/>
            <pc:sldMk cId="4047474028" sldId="337"/>
            <ac:spMk id="3" creationId="{C91FB4CA-ED68-46EB-B023-354E7ECF78E2}"/>
          </ac:spMkLst>
        </pc:spChg>
      </pc:sldChg>
      <pc:sldChg chg="modSp new mod">
        <pc:chgData name="Guri Kaurstad Skrove" userId="83a21640-7793-4f34-99b6-bd879638a911" providerId="ADAL" clId="{E359407C-D051-4D1C-B776-73FBF68D0C74}" dt="2021-04-29T09:18:55.441" v="41085" actId="27636"/>
        <pc:sldMkLst>
          <pc:docMk/>
          <pc:sldMk cId="4102356264" sldId="338"/>
        </pc:sldMkLst>
        <pc:spChg chg="mod">
          <ac:chgData name="Guri Kaurstad Skrove" userId="83a21640-7793-4f34-99b6-bd879638a911" providerId="ADAL" clId="{E359407C-D051-4D1C-B776-73FBF68D0C74}" dt="2021-04-29T07:09:06.109" v="40102" actId="20577"/>
          <ac:spMkLst>
            <pc:docMk/>
            <pc:sldMk cId="4102356264" sldId="338"/>
            <ac:spMk id="2" creationId="{E3305D9E-365E-4EE5-B998-71F557BE44C8}"/>
          </ac:spMkLst>
        </pc:spChg>
        <pc:spChg chg="mod">
          <ac:chgData name="Guri Kaurstad Skrove" userId="83a21640-7793-4f34-99b6-bd879638a911" providerId="ADAL" clId="{E359407C-D051-4D1C-B776-73FBF68D0C74}" dt="2021-04-29T09:18:55.441" v="41085" actId="27636"/>
          <ac:spMkLst>
            <pc:docMk/>
            <pc:sldMk cId="4102356264" sldId="338"/>
            <ac:spMk id="3" creationId="{D6D4F995-7896-4895-A8F8-05E5E6079A05}"/>
          </ac:spMkLst>
        </pc:spChg>
      </pc:sldChg>
      <pc:sldChg chg="modSp mod">
        <pc:chgData name="Guri Kaurstad Skrove" userId="83a21640-7793-4f34-99b6-bd879638a911" providerId="ADAL" clId="{E359407C-D051-4D1C-B776-73FBF68D0C74}" dt="2021-04-29T10:39:23.375" v="42455" actId="20577"/>
        <pc:sldMkLst>
          <pc:docMk/>
          <pc:sldMk cId="3857855303" sldId="339"/>
        </pc:sldMkLst>
        <pc:spChg chg="mod">
          <ac:chgData name="Guri Kaurstad Skrove" userId="83a21640-7793-4f34-99b6-bd879638a911" providerId="ADAL" clId="{E359407C-D051-4D1C-B776-73FBF68D0C74}" dt="2021-04-29T10:39:23.375" v="42455" actId="20577"/>
          <ac:spMkLst>
            <pc:docMk/>
            <pc:sldMk cId="3857855303" sldId="339"/>
            <ac:spMk id="2" creationId="{D1972323-835A-4771-9F04-465218B9D2FD}"/>
          </ac:spMkLst>
        </pc:spChg>
      </pc:sldChg>
      <pc:sldMasterChg chg="setBg modSldLayout">
        <pc:chgData name="Guri Kaurstad Skrove" userId="83a21640-7793-4f34-99b6-bd879638a911" providerId="ADAL" clId="{E359407C-D051-4D1C-B776-73FBF68D0C74}" dt="2021-04-27T11:58:12.687" v="29819"/>
        <pc:sldMasterMkLst>
          <pc:docMk/>
          <pc:sldMasterMk cId="2649319511" sldId="2147483648"/>
        </pc:sldMasterMkLst>
        <pc:sldLayoutChg chg="setBg">
          <pc:chgData name="Guri Kaurstad Skrove" userId="83a21640-7793-4f34-99b6-bd879638a911" providerId="ADAL" clId="{E359407C-D051-4D1C-B776-73FBF68D0C74}" dt="2021-04-27T11:58:12.687" v="29819"/>
          <pc:sldLayoutMkLst>
            <pc:docMk/>
            <pc:sldMasterMk cId="2649319511" sldId="2147483648"/>
            <pc:sldLayoutMk cId="1137542638" sldId="2147483649"/>
          </pc:sldLayoutMkLst>
        </pc:sldLayoutChg>
        <pc:sldLayoutChg chg="setBg">
          <pc:chgData name="Guri Kaurstad Skrove" userId="83a21640-7793-4f34-99b6-bd879638a911" providerId="ADAL" clId="{E359407C-D051-4D1C-B776-73FBF68D0C74}" dt="2021-04-27T11:58:12.687" v="29819"/>
          <pc:sldLayoutMkLst>
            <pc:docMk/>
            <pc:sldMasterMk cId="2649319511" sldId="2147483648"/>
            <pc:sldLayoutMk cId="3074127366" sldId="2147483650"/>
          </pc:sldLayoutMkLst>
        </pc:sldLayoutChg>
        <pc:sldLayoutChg chg="setBg">
          <pc:chgData name="Guri Kaurstad Skrove" userId="83a21640-7793-4f34-99b6-bd879638a911" providerId="ADAL" clId="{E359407C-D051-4D1C-B776-73FBF68D0C74}" dt="2021-04-27T11:58:12.687" v="29819"/>
          <pc:sldLayoutMkLst>
            <pc:docMk/>
            <pc:sldMasterMk cId="2649319511" sldId="2147483648"/>
            <pc:sldLayoutMk cId="2697081350" sldId="2147483651"/>
          </pc:sldLayoutMkLst>
        </pc:sldLayoutChg>
        <pc:sldLayoutChg chg="setBg">
          <pc:chgData name="Guri Kaurstad Skrove" userId="83a21640-7793-4f34-99b6-bd879638a911" providerId="ADAL" clId="{E359407C-D051-4D1C-B776-73FBF68D0C74}" dt="2021-04-27T11:58:12.687" v="29819"/>
          <pc:sldLayoutMkLst>
            <pc:docMk/>
            <pc:sldMasterMk cId="2649319511" sldId="2147483648"/>
            <pc:sldLayoutMk cId="2764821704" sldId="2147483652"/>
          </pc:sldLayoutMkLst>
        </pc:sldLayoutChg>
        <pc:sldLayoutChg chg="setBg">
          <pc:chgData name="Guri Kaurstad Skrove" userId="83a21640-7793-4f34-99b6-bd879638a911" providerId="ADAL" clId="{E359407C-D051-4D1C-B776-73FBF68D0C74}" dt="2021-04-27T11:58:12.687" v="29819"/>
          <pc:sldLayoutMkLst>
            <pc:docMk/>
            <pc:sldMasterMk cId="2649319511" sldId="2147483648"/>
            <pc:sldLayoutMk cId="4043207736" sldId="2147483653"/>
          </pc:sldLayoutMkLst>
        </pc:sldLayoutChg>
        <pc:sldLayoutChg chg="setBg">
          <pc:chgData name="Guri Kaurstad Skrove" userId="83a21640-7793-4f34-99b6-bd879638a911" providerId="ADAL" clId="{E359407C-D051-4D1C-B776-73FBF68D0C74}" dt="2021-04-27T11:58:12.687" v="29819"/>
          <pc:sldLayoutMkLst>
            <pc:docMk/>
            <pc:sldMasterMk cId="2649319511" sldId="2147483648"/>
            <pc:sldLayoutMk cId="3347560075" sldId="2147483654"/>
          </pc:sldLayoutMkLst>
        </pc:sldLayoutChg>
        <pc:sldLayoutChg chg="setBg">
          <pc:chgData name="Guri Kaurstad Skrove" userId="83a21640-7793-4f34-99b6-bd879638a911" providerId="ADAL" clId="{E359407C-D051-4D1C-B776-73FBF68D0C74}" dt="2021-04-27T11:58:12.687" v="29819"/>
          <pc:sldLayoutMkLst>
            <pc:docMk/>
            <pc:sldMasterMk cId="2649319511" sldId="2147483648"/>
            <pc:sldLayoutMk cId="1086863534" sldId="2147483655"/>
          </pc:sldLayoutMkLst>
        </pc:sldLayoutChg>
        <pc:sldLayoutChg chg="setBg">
          <pc:chgData name="Guri Kaurstad Skrove" userId="83a21640-7793-4f34-99b6-bd879638a911" providerId="ADAL" clId="{E359407C-D051-4D1C-B776-73FBF68D0C74}" dt="2021-04-27T11:58:12.687" v="29819"/>
          <pc:sldLayoutMkLst>
            <pc:docMk/>
            <pc:sldMasterMk cId="2649319511" sldId="2147483648"/>
            <pc:sldLayoutMk cId="1635284649" sldId="2147483656"/>
          </pc:sldLayoutMkLst>
        </pc:sldLayoutChg>
        <pc:sldLayoutChg chg="setBg">
          <pc:chgData name="Guri Kaurstad Skrove" userId="83a21640-7793-4f34-99b6-bd879638a911" providerId="ADAL" clId="{E359407C-D051-4D1C-B776-73FBF68D0C74}" dt="2021-04-27T11:58:12.687" v="29819"/>
          <pc:sldLayoutMkLst>
            <pc:docMk/>
            <pc:sldMasterMk cId="2649319511" sldId="2147483648"/>
            <pc:sldLayoutMk cId="4132015190" sldId="2147483657"/>
          </pc:sldLayoutMkLst>
        </pc:sldLayoutChg>
        <pc:sldLayoutChg chg="setBg">
          <pc:chgData name="Guri Kaurstad Skrove" userId="83a21640-7793-4f34-99b6-bd879638a911" providerId="ADAL" clId="{E359407C-D051-4D1C-B776-73FBF68D0C74}" dt="2021-04-27T11:58:12.687" v="29819"/>
          <pc:sldLayoutMkLst>
            <pc:docMk/>
            <pc:sldMasterMk cId="2649319511" sldId="2147483648"/>
            <pc:sldLayoutMk cId="2170980588" sldId="2147483658"/>
          </pc:sldLayoutMkLst>
        </pc:sldLayoutChg>
        <pc:sldLayoutChg chg="setBg">
          <pc:chgData name="Guri Kaurstad Skrove" userId="83a21640-7793-4f34-99b6-bd879638a911" providerId="ADAL" clId="{E359407C-D051-4D1C-B776-73FBF68D0C74}" dt="2021-04-27T11:58:12.687" v="29819"/>
          <pc:sldLayoutMkLst>
            <pc:docMk/>
            <pc:sldMasterMk cId="2649319511" sldId="2147483648"/>
            <pc:sldLayoutMk cId="557333919" sldId="2147483659"/>
          </pc:sldLayoutMkLst>
        </pc:sldLayoutChg>
      </pc:sldMasterChg>
    </pc:docChg>
  </pc:docChgLst>
  <pc:docChgLst>
    <pc:chgData name="Gøril Groven" userId="3201f876-37c9-4253-b5f4-1103195a749a" providerId="ADAL" clId="{B5219EEE-10EC-4BAF-979F-76DB30AC8FEA}"/>
    <pc:docChg chg="custSel modSld">
      <pc:chgData name="Gøril Groven" userId="3201f876-37c9-4253-b5f4-1103195a749a" providerId="ADAL" clId="{B5219EEE-10EC-4BAF-979F-76DB30AC8FEA}" dt="2021-04-29T13:43:35.826" v="261" actId="20577"/>
      <pc:docMkLst>
        <pc:docMk/>
      </pc:docMkLst>
      <pc:sldChg chg="modSp mod addCm delCm modCm">
        <pc:chgData name="Gøril Groven" userId="3201f876-37c9-4253-b5f4-1103195a749a" providerId="ADAL" clId="{B5219EEE-10EC-4BAF-979F-76DB30AC8FEA}" dt="2021-04-29T13:41:44.006" v="251" actId="13926"/>
        <pc:sldMkLst>
          <pc:docMk/>
          <pc:sldMk cId="2954345596" sldId="315"/>
        </pc:sldMkLst>
        <pc:spChg chg="mod">
          <ac:chgData name="Gøril Groven" userId="3201f876-37c9-4253-b5f4-1103195a749a" providerId="ADAL" clId="{B5219EEE-10EC-4BAF-979F-76DB30AC8FEA}" dt="2021-04-29T13:41:44.006" v="251" actId="13926"/>
          <ac:spMkLst>
            <pc:docMk/>
            <pc:sldMk cId="2954345596" sldId="315"/>
            <ac:spMk id="3" creationId="{B82A2183-756A-4368-9158-0192382C91AA}"/>
          </ac:spMkLst>
        </pc:spChg>
      </pc:sldChg>
      <pc:sldChg chg="modSp mod">
        <pc:chgData name="Gøril Groven" userId="3201f876-37c9-4253-b5f4-1103195a749a" providerId="ADAL" clId="{B5219EEE-10EC-4BAF-979F-76DB30AC8FEA}" dt="2021-04-29T13:43:35.826" v="261" actId="20577"/>
        <pc:sldMkLst>
          <pc:docMk/>
          <pc:sldMk cId="4052065025" sldId="334"/>
        </pc:sldMkLst>
        <pc:spChg chg="mod">
          <ac:chgData name="Gøril Groven" userId="3201f876-37c9-4253-b5f4-1103195a749a" providerId="ADAL" clId="{B5219EEE-10EC-4BAF-979F-76DB30AC8FEA}" dt="2021-04-29T13:43:35.826" v="261" actId="20577"/>
          <ac:spMkLst>
            <pc:docMk/>
            <pc:sldMk cId="4052065025" sldId="334"/>
            <ac:spMk id="3" creationId="{99890748-87E6-4E2C-8651-6485DE1D98EE}"/>
          </ac:spMkLst>
        </pc:spChg>
      </pc:sldChg>
    </pc:docChg>
  </pc:docChgLst>
  <pc:docChgLst>
    <pc:chgData name="Bjørn Greger Bergem" userId="2f1ffd6b-1fbf-445d-bdf4-30f5917ee3c6" providerId="ADAL" clId="{E35D668E-7630-446C-869C-91AAF4A1AEB6}"/>
    <pc:docChg chg="custSel modSld">
      <pc:chgData name="Bjørn Greger Bergem" userId="2f1ffd6b-1fbf-445d-bdf4-30f5917ee3c6" providerId="ADAL" clId="{E35D668E-7630-446C-869C-91AAF4A1AEB6}" dt="2021-04-28T10:25:22.956" v="333" actId="20577"/>
      <pc:docMkLst>
        <pc:docMk/>
      </pc:docMkLst>
      <pc:sldChg chg="modSp mod">
        <pc:chgData name="Bjørn Greger Bergem" userId="2f1ffd6b-1fbf-445d-bdf4-30f5917ee3c6" providerId="ADAL" clId="{E35D668E-7630-446C-869C-91AAF4A1AEB6}" dt="2021-04-28T10:25:22.956" v="333" actId="20577"/>
        <pc:sldMkLst>
          <pc:docMk/>
          <pc:sldMk cId="1381532599" sldId="321"/>
        </pc:sldMkLst>
        <pc:spChg chg="mod">
          <ac:chgData name="Bjørn Greger Bergem" userId="2f1ffd6b-1fbf-445d-bdf4-30f5917ee3c6" providerId="ADAL" clId="{E35D668E-7630-446C-869C-91AAF4A1AEB6}" dt="2021-04-28T10:25:22.956" v="333" actId="20577"/>
          <ac:spMkLst>
            <pc:docMk/>
            <pc:sldMk cId="1381532599" sldId="321"/>
            <ac:spMk id="3" creationId="{83FEFAF9-5DD3-49FC-B1C6-F5136BE564BA}"/>
          </ac:spMkLst>
        </pc:spChg>
      </pc:sldChg>
    </pc:docChg>
  </pc:docChgLst>
  <pc:docChgLst>
    <pc:chgData name="Gøril Groven" userId="S::goril.groven@moreforsking.no::3201f876-37c9-4253-b5f4-1103195a749a" providerId="AD" clId="Web-{FCF6F307-DD49-425C-9485-A533388E6635}"/>
    <pc:docChg chg="modSld">
      <pc:chgData name="Gøril Groven" userId="S::goril.groven@moreforsking.no::3201f876-37c9-4253-b5f4-1103195a749a" providerId="AD" clId="Web-{FCF6F307-DD49-425C-9485-A533388E6635}" dt="2021-01-05T09:56:41.777" v="54" actId="20577"/>
      <pc:docMkLst>
        <pc:docMk/>
      </pc:docMkLst>
      <pc:sldChg chg="modSp">
        <pc:chgData name="Gøril Groven" userId="S::goril.groven@moreforsking.no::3201f876-37c9-4253-b5f4-1103195a749a" providerId="AD" clId="Web-{FCF6F307-DD49-425C-9485-A533388E6635}" dt="2021-01-05T09:56:40.340" v="52" actId="20577"/>
        <pc:sldMkLst>
          <pc:docMk/>
          <pc:sldMk cId="1990365088" sldId="258"/>
        </pc:sldMkLst>
        <pc:spChg chg="mod">
          <ac:chgData name="Gøril Groven" userId="S::goril.groven@moreforsking.no::3201f876-37c9-4253-b5f4-1103195a749a" providerId="AD" clId="Web-{FCF6F307-DD49-425C-9485-A533388E6635}" dt="2021-01-05T09:56:40.340" v="52" actId="20577"/>
          <ac:spMkLst>
            <pc:docMk/>
            <pc:sldMk cId="1990365088" sldId="258"/>
            <ac:spMk id="2" creationId="{C2E4AEAC-E4D7-40CE-8C12-573B7537B435}"/>
          </ac:spMkLst>
        </pc:spChg>
      </pc:sldChg>
      <pc:sldChg chg="modSp">
        <pc:chgData name="Gøril Groven" userId="S::goril.groven@moreforsking.no::3201f876-37c9-4253-b5f4-1103195a749a" providerId="AD" clId="Web-{FCF6F307-DD49-425C-9485-A533388E6635}" dt="2021-01-05T09:56:26.199" v="37" actId="20577"/>
        <pc:sldMkLst>
          <pc:docMk/>
          <pc:sldMk cId="2185990509" sldId="273"/>
        </pc:sldMkLst>
        <pc:spChg chg="mod">
          <ac:chgData name="Gøril Groven" userId="S::goril.groven@moreforsking.no::3201f876-37c9-4253-b5f4-1103195a749a" providerId="AD" clId="Web-{FCF6F307-DD49-425C-9485-A533388E6635}" dt="2021-01-05T09:56:26.199" v="37" actId="20577"/>
          <ac:spMkLst>
            <pc:docMk/>
            <pc:sldMk cId="2185990509" sldId="273"/>
            <ac:spMk id="2" creationId="{2E7AD77F-894E-43A4-8F0E-701F69999E56}"/>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regneark.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regneark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regneark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regneark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regneark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regneark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regneark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regneark7.xlsx"/><Relationship Id="rId2" Type="http://schemas.microsoft.com/office/2011/relationships/chartColorStyle" Target="colors8.xml"/><Relationship Id="rId1" Type="http://schemas.microsoft.com/office/2011/relationships/chartStyle" Target="style8.xml"/></Relationships>
</file>

<file path=ppt/charts/_rels/chartEx1.xml.rels><?xml version="1.0" encoding="UTF-8" standalone="yes"?>
<Relationships xmlns="http://schemas.openxmlformats.org/package/2006/relationships"><Relationship Id="rId3" Type="http://schemas.microsoft.com/office/2011/relationships/chartColorStyle" Target="colors9.xml"/><Relationship Id="rId2" Type="http://schemas.microsoft.com/office/2011/relationships/chartStyle" Target="style9.xml"/><Relationship Id="rId1" Type="http://schemas.openxmlformats.org/officeDocument/2006/relationships/oleObject" Target="https://moreforsk.sharepoint.com/sites/-Barneblikk/Delte%20dokumenter/General/Leveranser/Kartlegging.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nb-NO"/>
              <a:t>Personer med oppfølging i 2020. Antall.</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nb-NO"/>
        </a:p>
      </c:txPr>
    </c:title>
    <c:autoTitleDeleted val="0"/>
    <c:plotArea>
      <c:layout/>
      <c:barChart>
        <c:barDir val="col"/>
        <c:grouping val="clustered"/>
        <c:varyColors val="0"/>
        <c:ser>
          <c:idx val="0"/>
          <c:order val="0"/>
          <c:spPr>
            <a:solidFill>
              <a:schemeClr val="accent1"/>
            </a:solidFill>
            <a:ln>
              <a:noFill/>
            </a:ln>
            <a:effectLst/>
          </c:spPr>
          <c:invertIfNegative val="0"/>
          <c:cat>
            <c:strRef>
              <c:f>'Oversikt antall'!$A$12:$A$17</c:f>
              <c:strCache>
                <c:ptCount val="6"/>
                <c:pt idx="0">
                  <c:v>Andre</c:v>
                </c:pt>
                <c:pt idx="1">
                  <c:v>Gravide</c:v>
                </c:pt>
                <c:pt idx="2">
                  <c:v>Fedre</c:v>
                </c:pt>
                <c:pt idx="3">
                  <c:v>Søsken</c:v>
                </c:pt>
                <c:pt idx="4">
                  <c:v>Barn under 1 år ved første kontakt</c:v>
                </c:pt>
                <c:pt idx="5">
                  <c:v>Mødre (også de som fikk barn i 2020)</c:v>
                </c:pt>
              </c:strCache>
            </c:strRef>
          </c:cat>
          <c:val>
            <c:numRef>
              <c:f>'Oversikt antall'!$B$12:$B$17</c:f>
              <c:numCache>
                <c:formatCode>General</c:formatCode>
                <c:ptCount val="6"/>
                <c:pt idx="0">
                  <c:v>2</c:v>
                </c:pt>
                <c:pt idx="1">
                  <c:v>31</c:v>
                </c:pt>
                <c:pt idx="2">
                  <c:v>59</c:v>
                </c:pt>
                <c:pt idx="3">
                  <c:v>61</c:v>
                </c:pt>
                <c:pt idx="4">
                  <c:v>66</c:v>
                </c:pt>
                <c:pt idx="5">
                  <c:v>75</c:v>
                </c:pt>
              </c:numCache>
            </c:numRef>
          </c:val>
          <c:extLst>
            <c:ext xmlns:c16="http://schemas.microsoft.com/office/drawing/2014/chart" uri="{C3380CC4-5D6E-409C-BE32-E72D297353CC}">
              <c16:uniqueId val="{00000000-CB6D-414F-B610-88AAC416371C}"/>
            </c:ext>
          </c:extLst>
        </c:ser>
        <c:dLbls>
          <c:showLegendKey val="0"/>
          <c:showVal val="0"/>
          <c:showCatName val="0"/>
          <c:showSerName val="0"/>
          <c:showPercent val="0"/>
          <c:showBubbleSize val="0"/>
        </c:dLbls>
        <c:gapWidth val="219"/>
        <c:overlap val="-27"/>
        <c:axId val="347283983"/>
        <c:axId val="347284399"/>
      </c:barChart>
      <c:catAx>
        <c:axId val="347283983"/>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nb-NO"/>
          </a:p>
        </c:txPr>
        <c:crossAx val="347284399"/>
        <c:crosses val="autoZero"/>
        <c:auto val="1"/>
        <c:lblAlgn val="ctr"/>
        <c:lblOffset val="100"/>
        <c:noMultiLvlLbl val="0"/>
      </c:catAx>
      <c:valAx>
        <c:axId val="347284399"/>
        <c:scaling>
          <c:orientation val="minMax"/>
        </c:scaling>
        <c:delete val="0"/>
        <c:axPos val="r"/>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nb-NO"/>
          </a:p>
        </c:txPr>
        <c:crossAx val="347283983"/>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nb-N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r>
              <a:rPr lang="nb-NO"/>
              <a:t>Sivil status. Antall.</a:t>
            </a:r>
          </a:p>
        </c:rich>
      </c:tx>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nb-NO"/>
        </a:p>
      </c:txPr>
    </c:title>
    <c:autoTitleDeleted val="0"/>
    <c:plotArea>
      <c:layout/>
      <c:barChart>
        <c:barDir val="col"/>
        <c:grouping val="clustered"/>
        <c:varyColors val="0"/>
        <c:ser>
          <c:idx val="0"/>
          <c:order val="0"/>
          <c:tx>
            <c:strRef>
              <c:f>Bakgrunnsvariabler!$A$5</c:f>
              <c:strCache>
                <c:ptCount val="1"/>
                <c:pt idx="0">
                  <c:v>Mødre</c:v>
                </c:pt>
              </c:strCache>
            </c:strRef>
          </c:tx>
          <c:spPr>
            <a:solidFill>
              <a:schemeClr val="accent1"/>
            </a:solidFill>
            <a:ln>
              <a:noFill/>
            </a:ln>
            <a:effectLst/>
          </c:spPr>
          <c:invertIfNegative val="0"/>
          <c:cat>
            <c:strRef>
              <c:f>Bakgrunnsvariabler!$B$4:$E$4</c:f>
              <c:strCache>
                <c:ptCount val="4"/>
                <c:pt idx="0">
                  <c:v>Gift/samboer</c:v>
                </c:pt>
                <c:pt idx="1">
                  <c:v>Avsluttet parforhold</c:v>
                </c:pt>
                <c:pt idx="2">
                  <c:v>Enslig/uten partner</c:v>
                </c:pt>
                <c:pt idx="3">
                  <c:v>Vet ikke</c:v>
                </c:pt>
              </c:strCache>
            </c:strRef>
          </c:cat>
          <c:val>
            <c:numRef>
              <c:f>Bakgrunnsvariabler!$B$5:$E$5</c:f>
              <c:numCache>
                <c:formatCode>General</c:formatCode>
                <c:ptCount val="4"/>
                <c:pt idx="0">
                  <c:v>61</c:v>
                </c:pt>
                <c:pt idx="1">
                  <c:v>8</c:v>
                </c:pt>
                <c:pt idx="2">
                  <c:v>10</c:v>
                </c:pt>
                <c:pt idx="3">
                  <c:v>1</c:v>
                </c:pt>
              </c:numCache>
            </c:numRef>
          </c:val>
          <c:extLst>
            <c:ext xmlns:c16="http://schemas.microsoft.com/office/drawing/2014/chart" uri="{C3380CC4-5D6E-409C-BE32-E72D297353CC}">
              <c16:uniqueId val="{00000000-F94E-4917-8C6B-F4647A9C44BC}"/>
            </c:ext>
          </c:extLst>
        </c:ser>
        <c:ser>
          <c:idx val="1"/>
          <c:order val="1"/>
          <c:tx>
            <c:strRef>
              <c:f>Bakgrunnsvariabler!$A$6</c:f>
              <c:strCache>
                <c:ptCount val="1"/>
                <c:pt idx="0">
                  <c:v>Fedre</c:v>
                </c:pt>
              </c:strCache>
            </c:strRef>
          </c:tx>
          <c:spPr>
            <a:solidFill>
              <a:schemeClr val="accent2"/>
            </a:solidFill>
            <a:ln>
              <a:noFill/>
            </a:ln>
            <a:effectLst/>
          </c:spPr>
          <c:invertIfNegative val="0"/>
          <c:cat>
            <c:strRef>
              <c:f>Bakgrunnsvariabler!$B$4:$E$4</c:f>
              <c:strCache>
                <c:ptCount val="4"/>
                <c:pt idx="0">
                  <c:v>Gift/samboer</c:v>
                </c:pt>
                <c:pt idx="1">
                  <c:v>Avsluttet parforhold</c:v>
                </c:pt>
                <c:pt idx="2">
                  <c:v>Enslig/uten partner</c:v>
                </c:pt>
                <c:pt idx="3">
                  <c:v>Vet ikke</c:v>
                </c:pt>
              </c:strCache>
            </c:strRef>
          </c:cat>
          <c:val>
            <c:numRef>
              <c:f>Bakgrunnsvariabler!$B$6:$E$6</c:f>
              <c:numCache>
                <c:formatCode>General</c:formatCode>
                <c:ptCount val="4"/>
                <c:pt idx="0">
                  <c:v>45</c:v>
                </c:pt>
                <c:pt idx="1">
                  <c:v>7</c:v>
                </c:pt>
                <c:pt idx="2">
                  <c:v>1</c:v>
                </c:pt>
                <c:pt idx="3">
                  <c:v>1</c:v>
                </c:pt>
              </c:numCache>
            </c:numRef>
          </c:val>
          <c:extLst>
            <c:ext xmlns:c16="http://schemas.microsoft.com/office/drawing/2014/chart" uri="{C3380CC4-5D6E-409C-BE32-E72D297353CC}">
              <c16:uniqueId val="{00000001-F94E-4917-8C6B-F4647A9C44BC}"/>
            </c:ext>
          </c:extLst>
        </c:ser>
        <c:ser>
          <c:idx val="2"/>
          <c:order val="2"/>
          <c:tx>
            <c:strRef>
              <c:f>Bakgrunnsvariabler!$A$7</c:f>
              <c:strCache>
                <c:ptCount val="1"/>
                <c:pt idx="0">
                  <c:v>Gravide</c:v>
                </c:pt>
              </c:strCache>
            </c:strRef>
          </c:tx>
          <c:spPr>
            <a:solidFill>
              <a:schemeClr val="accent3"/>
            </a:solidFill>
            <a:ln>
              <a:noFill/>
            </a:ln>
            <a:effectLst/>
          </c:spPr>
          <c:invertIfNegative val="0"/>
          <c:cat>
            <c:strRef>
              <c:f>Bakgrunnsvariabler!$B$4:$E$4</c:f>
              <c:strCache>
                <c:ptCount val="4"/>
                <c:pt idx="0">
                  <c:v>Gift/samboer</c:v>
                </c:pt>
                <c:pt idx="1">
                  <c:v>Avsluttet parforhold</c:v>
                </c:pt>
                <c:pt idx="2">
                  <c:v>Enslig/uten partner</c:v>
                </c:pt>
                <c:pt idx="3">
                  <c:v>Vet ikke</c:v>
                </c:pt>
              </c:strCache>
            </c:strRef>
          </c:cat>
          <c:val>
            <c:numRef>
              <c:f>Bakgrunnsvariabler!$B$7:$E$7</c:f>
              <c:numCache>
                <c:formatCode>General</c:formatCode>
                <c:ptCount val="4"/>
                <c:pt idx="0">
                  <c:v>15</c:v>
                </c:pt>
                <c:pt idx="1">
                  <c:v>0</c:v>
                </c:pt>
                <c:pt idx="2">
                  <c:v>1</c:v>
                </c:pt>
                <c:pt idx="3">
                  <c:v>1</c:v>
                </c:pt>
              </c:numCache>
            </c:numRef>
          </c:val>
          <c:extLst>
            <c:ext xmlns:c16="http://schemas.microsoft.com/office/drawing/2014/chart" uri="{C3380CC4-5D6E-409C-BE32-E72D297353CC}">
              <c16:uniqueId val="{00000002-F94E-4917-8C6B-F4647A9C44BC}"/>
            </c:ext>
          </c:extLst>
        </c:ser>
        <c:dLbls>
          <c:showLegendKey val="0"/>
          <c:showVal val="0"/>
          <c:showCatName val="0"/>
          <c:showSerName val="0"/>
          <c:showPercent val="0"/>
          <c:showBubbleSize val="0"/>
        </c:dLbls>
        <c:gapWidth val="219"/>
        <c:overlap val="-27"/>
        <c:axId val="1181882767"/>
        <c:axId val="1181881519"/>
      </c:barChart>
      <c:catAx>
        <c:axId val="11818827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nb-NO"/>
          </a:p>
        </c:txPr>
        <c:crossAx val="1181881519"/>
        <c:crosses val="autoZero"/>
        <c:auto val="1"/>
        <c:lblAlgn val="ctr"/>
        <c:lblOffset val="100"/>
        <c:noMultiLvlLbl val="0"/>
      </c:catAx>
      <c:valAx>
        <c:axId val="118188151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nb-NO"/>
          </a:p>
        </c:txPr>
        <c:crossAx val="11818827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sz="1800"/>
      </a:pPr>
      <a:endParaRPr lang="nb-N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nb-NO"/>
              <a:t>Utdanning. Antall.</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nb-NO"/>
        </a:p>
      </c:txPr>
    </c:title>
    <c:autoTitleDeleted val="0"/>
    <c:plotArea>
      <c:layout/>
      <c:barChart>
        <c:barDir val="col"/>
        <c:grouping val="clustered"/>
        <c:varyColors val="0"/>
        <c:ser>
          <c:idx val="0"/>
          <c:order val="0"/>
          <c:tx>
            <c:strRef>
              <c:f>Bakgrunnsvariabler!$A$13</c:f>
              <c:strCache>
                <c:ptCount val="1"/>
                <c:pt idx="0">
                  <c:v>Mødre</c:v>
                </c:pt>
              </c:strCache>
            </c:strRef>
          </c:tx>
          <c:spPr>
            <a:solidFill>
              <a:schemeClr val="accent1"/>
            </a:solidFill>
            <a:ln>
              <a:noFill/>
            </a:ln>
            <a:effectLst/>
          </c:spPr>
          <c:invertIfNegative val="0"/>
          <c:cat>
            <c:strRef>
              <c:f>Bakgrunnsvariabler!$B$12:$E$12</c:f>
              <c:strCache>
                <c:ptCount val="4"/>
                <c:pt idx="0">
                  <c:v>Grunnskole</c:v>
                </c:pt>
                <c:pt idx="1">
                  <c:v>Vdg skole</c:v>
                </c:pt>
                <c:pt idx="2">
                  <c:v>Høgskole eller universitet</c:v>
                </c:pt>
                <c:pt idx="3">
                  <c:v>Vet ikke</c:v>
                </c:pt>
              </c:strCache>
              <c:extLst/>
            </c:strRef>
          </c:cat>
          <c:val>
            <c:numRef>
              <c:f>Bakgrunnsvariabler!$B$13:$E$13</c:f>
              <c:numCache>
                <c:formatCode>General</c:formatCode>
                <c:ptCount val="4"/>
                <c:pt idx="0">
                  <c:v>4</c:v>
                </c:pt>
                <c:pt idx="1">
                  <c:v>18</c:v>
                </c:pt>
                <c:pt idx="2">
                  <c:v>29</c:v>
                </c:pt>
                <c:pt idx="3">
                  <c:v>15</c:v>
                </c:pt>
              </c:numCache>
            </c:numRef>
          </c:val>
          <c:extLst>
            <c:ext xmlns:c16="http://schemas.microsoft.com/office/drawing/2014/chart" uri="{C3380CC4-5D6E-409C-BE32-E72D297353CC}">
              <c16:uniqueId val="{00000000-0144-4D10-87BF-CF2345594263}"/>
            </c:ext>
          </c:extLst>
        </c:ser>
        <c:ser>
          <c:idx val="1"/>
          <c:order val="1"/>
          <c:tx>
            <c:strRef>
              <c:f>Bakgrunnsvariabler!$A$14</c:f>
              <c:strCache>
                <c:ptCount val="1"/>
                <c:pt idx="0">
                  <c:v>Fedre</c:v>
                </c:pt>
              </c:strCache>
            </c:strRef>
          </c:tx>
          <c:spPr>
            <a:solidFill>
              <a:schemeClr val="accent2"/>
            </a:solidFill>
            <a:ln>
              <a:noFill/>
            </a:ln>
            <a:effectLst/>
          </c:spPr>
          <c:invertIfNegative val="0"/>
          <c:cat>
            <c:strRef>
              <c:f>Bakgrunnsvariabler!$B$12:$E$12</c:f>
              <c:strCache>
                <c:ptCount val="4"/>
                <c:pt idx="0">
                  <c:v>Grunnskole</c:v>
                </c:pt>
                <c:pt idx="1">
                  <c:v>Vdg skole</c:v>
                </c:pt>
                <c:pt idx="2">
                  <c:v>Høgskole eller universitet</c:v>
                </c:pt>
                <c:pt idx="3">
                  <c:v>Vet ikke</c:v>
                </c:pt>
              </c:strCache>
              <c:extLst/>
            </c:strRef>
          </c:cat>
          <c:val>
            <c:numRef>
              <c:f>Bakgrunnsvariabler!$B$14:$E$14</c:f>
              <c:numCache>
                <c:formatCode>General</c:formatCode>
                <c:ptCount val="4"/>
                <c:pt idx="0">
                  <c:v>1</c:v>
                </c:pt>
                <c:pt idx="1">
                  <c:v>16</c:v>
                </c:pt>
                <c:pt idx="2">
                  <c:v>18</c:v>
                </c:pt>
                <c:pt idx="3">
                  <c:v>22</c:v>
                </c:pt>
              </c:numCache>
            </c:numRef>
          </c:val>
          <c:extLst>
            <c:ext xmlns:c16="http://schemas.microsoft.com/office/drawing/2014/chart" uri="{C3380CC4-5D6E-409C-BE32-E72D297353CC}">
              <c16:uniqueId val="{00000001-0144-4D10-87BF-CF2345594263}"/>
            </c:ext>
          </c:extLst>
        </c:ser>
        <c:ser>
          <c:idx val="2"/>
          <c:order val="2"/>
          <c:tx>
            <c:strRef>
              <c:f>Bakgrunnsvariabler!$A$15</c:f>
              <c:strCache>
                <c:ptCount val="1"/>
                <c:pt idx="0">
                  <c:v>Gravide</c:v>
                </c:pt>
              </c:strCache>
            </c:strRef>
          </c:tx>
          <c:spPr>
            <a:solidFill>
              <a:schemeClr val="accent3"/>
            </a:solidFill>
            <a:ln>
              <a:noFill/>
            </a:ln>
            <a:effectLst/>
          </c:spPr>
          <c:invertIfNegative val="0"/>
          <c:cat>
            <c:strRef>
              <c:f>Bakgrunnsvariabler!$B$12:$E$12</c:f>
              <c:strCache>
                <c:ptCount val="4"/>
                <c:pt idx="0">
                  <c:v>Grunnskole</c:v>
                </c:pt>
                <c:pt idx="1">
                  <c:v>Vdg skole</c:v>
                </c:pt>
                <c:pt idx="2">
                  <c:v>Høgskole eller universitet</c:v>
                </c:pt>
                <c:pt idx="3">
                  <c:v>Vet ikke</c:v>
                </c:pt>
              </c:strCache>
              <c:extLst/>
            </c:strRef>
          </c:cat>
          <c:val>
            <c:numRef>
              <c:f>Bakgrunnsvariabler!$B$15:$E$15</c:f>
              <c:numCache>
                <c:formatCode>General</c:formatCode>
                <c:ptCount val="4"/>
                <c:pt idx="0">
                  <c:v>0</c:v>
                </c:pt>
                <c:pt idx="1">
                  <c:v>7</c:v>
                </c:pt>
                <c:pt idx="2">
                  <c:v>10</c:v>
                </c:pt>
                <c:pt idx="3">
                  <c:v>2</c:v>
                </c:pt>
              </c:numCache>
            </c:numRef>
          </c:val>
          <c:extLst>
            <c:ext xmlns:c16="http://schemas.microsoft.com/office/drawing/2014/chart" uri="{C3380CC4-5D6E-409C-BE32-E72D297353CC}">
              <c16:uniqueId val="{00000002-0144-4D10-87BF-CF2345594263}"/>
            </c:ext>
          </c:extLst>
        </c:ser>
        <c:dLbls>
          <c:showLegendKey val="0"/>
          <c:showVal val="0"/>
          <c:showCatName val="0"/>
          <c:showSerName val="0"/>
          <c:showPercent val="0"/>
          <c:showBubbleSize val="0"/>
        </c:dLbls>
        <c:gapWidth val="219"/>
        <c:overlap val="-27"/>
        <c:axId val="1144214959"/>
        <c:axId val="1144215375"/>
      </c:barChart>
      <c:catAx>
        <c:axId val="11442149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nb-NO"/>
          </a:p>
        </c:txPr>
        <c:crossAx val="1144215375"/>
        <c:crosses val="autoZero"/>
        <c:auto val="1"/>
        <c:lblAlgn val="ctr"/>
        <c:lblOffset val="100"/>
        <c:noMultiLvlLbl val="0"/>
      </c:catAx>
      <c:valAx>
        <c:axId val="114421537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nb-NO"/>
          </a:p>
        </c:txPr>
        <c:crossAx val="114421495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sz="1600"/>
      </a:pPr>
      <a:endParaRPr lang="nb-NO"/>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r>
              <a:rPr lang="nb-NO"/>
              <a:t>Arbeidsstatus. Antall.</a:t>
            </a:r>
          </a:p>
        </c:rich>
      </c:tx>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nb-NO"/>
        </a:p>
      </c:txPr>
    </c:title>
    <c:autoTitleDeleted val="0"/>
    <c:plotArea>
      <c:layout/>
      <c:barChart>
        <c:barDir val="col"/>
        <c:grouping val="clustered"/>
        <c:varyColors val="0"/>
        <c:ser>
          <c:idx val="0"/>
          <c:order val="0"/>
          <c:tx>
            <c:strRef>
              <c:f>Bakgrunnsvariabler!$A$20</c:f>
              <c:strCache>
                <c:ptCount val="1"/>
                <c:pt idx="0">
                  <c:v>Mødre</c:v>
                </c:pt>
              </c:strCache>
            </c:strRef>
          </c:tx>
          <c:spPr>
            <a:solidFill>
              <a:schemeClr val="accent1"/>
            </a:solidFill>
            <a:ln>
              <a:noFill/>
            </a:ln>
            <a:effectLst/>
          </c:spPr>
          <c:invertIfNegative val="0"/>
          <c:cat>
            <c:multiLvlStrRef>
              <c:f>Bakgrunnsvariabler!$B$18:$F$19</c:f>
              <c:multiLvlStrCache>
                <c:ptCount val="5"/>
                <c:lvl>
                  <c:pt idx="0">
                    <c:v>I arbeid</c:v>
                  </c:pt>
                  <c:pt idx="1">
                    <c:v>Utdanning</c:v>
                  </c:pt>
                  <c:pt idx="2">
                    <c:v>Mottar trygd</c:v>
                  </c:pt>
                  <c:pt idx="3">
                    <c:v>Hjemmeværende</c:v>
                  </c:pt>
                  <c:pt idx="4">
                    <c:v>Vet ikke</c:v>
                  </c:pt>
                </c:lvl>
                <c:lvl>
                  <c:pt idx="0">
                    <c:v>Arbeidsstatus</c:v>
                  </c:pt>
                </c:lvl>
              </c:multiLvlStrCache>
            </c:multiLvlStrRef>
          </c:cat>
          <c:val>
            <c:numRef>
              <c:f>Bakgrunnsvariabler!$B$20:$F$20</c:f>
              <c:numCache>
                <c:formatCode>General</c:formatCode>
                <c:ptCount val="5"/>
                <c:pt idx="0">
                  <c:v>39</c:v>
                </c:pt>
                <c:pt idx="1">
                  <c:v>6</c:v>
                </c:pt>
                <c:pt idx="2">
                  <c:v>20</c:v>
                </c:pt>
                <c:pt idx="3">
                  <c:v>8</c:v>
                </c:pt>
                <c:pt idx="4">
                  <c:v>2</c:v>
                </c:pt>
              </c:numCache>
            </c:numRef>
          </c:val>
          <c:extLst>
            <c:ext xmlns:c16="http://schemas.microsoft.com/office/drawing/2014/chart" uri="{C3380CC4-5D6E-409C-BE32-E72D297353CC}">
              <c16:uniqueId val="{00000000-0418-4BBF-9959-37E32D2DF0C2}"/>
            </c:ext>
          </c:extLst>
        </c:ser>
        <c:ser>
          <c:idx val="1"/>
          <c:order val="1"/>
          <c:tx>
            <c:strRef>
              <c:f>Bakgrunnsvariabler!$A$21</c:f>
              <c:strCache>
                <c:ptCount val="1"/>
                <c:pt idx="0">
                  <c:v>Fedre</c:v>
                </c:pt>
              </c:strCache>
            </c:strRef>
          </c:tx>
          <c:spPr>
            <a:solidFill>
              <a:schemeClr val="accent2"/>
            </a:solidFill>
            <a:ln>
              <a:noFill/>
            </a:ln>
            <a:effectLst/>
          </c:spPr>
          <c:invertIfNegative val="0"/>
          <c:cat>
            <c:multiLvlStrRef>
              <c:f>Bakgrunnsvariabler!$B$18:$F$19</c:f>
              <c:multiLvlStrCache>
                <c:ptCount val="5"/>
                <c:lvl>
                  <c:pt idx="0">
                    <c:v>I arbeid</c:v>
                  </c:pt>
                  <c:pt idx="1">
                    <c:v>Utdanning</c:v>
                  </c:pt>
                  <c:pt idx="2">
                    <c:v>Mottar trygd</c:v>
                  </c:pt>
                  <c:pt idx="3">
                    <c:v>Hjemmeværende</c:v>
                  </c:pt>
                  <c:pt idx="4">
                    <c:v>Vet ikke</c:v>
                  </c:pt>
                </c:lvl>
                <c:lvl>
                  <c:pt idx="0">
                    <c:v>Arbeidsstatus</c:v>
                  </c:pt>
                </c:lvl>
              </c:multiLvlStrCache>
            </c:multiLvlStrRef>
          </c:cat>
          <c:val>
            <c:numRef>
              <c:f>Bakgrunnsvariabler!$B$21:$F$21</c:f>
              <c:numCache>
                <c:formatCode>General</c:formatCode>
                <c:ptCount val="5"/>
                <c:pt idx="0">
                  <c:v>50</c:v>
                </c:pt>
                <c:pt idx="1">
                  <c:v>1</c:v>
                </c:pt>
                <c:pt idx="2">
                  <c:v>3</c:v>
                </c:pt>
                <c:pt idx="3">
                  <c:v>1</c:v>
                </c:pt>
                <c:pt idx="4">
                  <c:v>2</c:v>
                </c:pt>
              </c:numCache>
            </c:numRef>
          </c:val>
          <c:extLst>
            <c:ext xmlns:c16="http://schemas.microsoft.com/office/drawing/2014/chart" uri="{C3380CC4-5D6E-409C-BE32-E72D297353CC}">
              <c16:uniqueId val="{00000001-0418-4BBF-9959-37E32D2DF0C2}"/>
            </c:ext>
          </c:extLst>
        </c:ser>
        <c:ser>
          <c:idx val="2"/>
          <c:order val="2"/>
          <c:tx>
            <c:strRef>
              <c:f>Bakgrunnsvariabler!$A$22</c:f>
              <c:strCache>
                <c:ptCount val="1"/>
                <c:pt idx="0">
                  <c:v>Gravide</c:v>
                </c:pt>
              </c:strCache>
            </c:strRef>
          </c:tx>
          <c:spPr>
            <a:solidFill>
              <a:schemeClr val="accent3"/>
            </a:solidFill>
            <a:ln>
              <a:noFill/>
            </a:ln>
            <a:effectLst/>
          </c:spPr>
          <c:invertIfNegative val="0"/>
          <c:cat>
            <c:multiLvlStrRef>
              <c:f>Bakgrunnsvariabler!$B$18:$F$19</c:f>
              <c:multiLvlStrCache>
                <c:ptCount val="5"/>
                <c:lvl>
                  <c:pt idx="0">
                    <c:v>I arbeid</c:v>
                  </c:pt>
                  <c:pt idx="1">
                    <c:v>Utdanning</c:v>
                  </c:pt>
                  <c:pt idx="2">
                    <c:v>Mottar trygd</c:v>
                  </c:pt>
                  <c:pt idx="3">
                    <c:v>Hjemmeværende</c:v>
                  </c:pt>
                  <c:pt idx="4">
                    <c:v>Vet ikke</c:v>
                  </c:pt>
                </c:lvl>
                <c:lvl>
                  <c:pt idx="0">
                    <c:v>Arbeidsstatus</c:v>
                  </c:pt>
                </c:lvl>
              </c:multiLvlStrCache>
            </c:multiLvlStrRef>
          </c:cat>
          <c:val>
            <c:numRef>
              <c:f>Bakgrunnsvariabler!$B$22:$F$22</c:f>
              <c:numCache>
                <c:formatCode>General</c:formatCode>
                <c:ptCount val="5"/>
                <c:pt idx="0">
                  <c:v>12</c:v>
                </c:pt>
                <c:pt idx="1">
                  <c:v>2</c:v>
                </c:pt>
                <c:pt idx="2">
                  <c:v>2</c:v>
                </c:pt>
                <c:pt idx="3">
                  <c:v>1</c:v>
                </c:pt>
                <c:pt idx="4">
                  <c:v>1</c:v>
                </c:pt>
              </c:numCache>
            </c:numRef>
          </c:val>
          <c:extLst>
            <c:ext xmlns:c16="http://schemas.microsoft.com/office/drawing/2014/chart" uri="{C3380CC4-5D6E-409C-BE32-E72D297353CC}">
              <c16:uniqueId val="{00000002-0418-4BBF-9959-37E32D2DF0C2}"/>
            </c:ext>
          </c:extLst>
        </c:ser>
        <c:dLbls>
          <c:showLegendKey val="0"/>
          <c:showVal val="0"/>
          <c:showCatName val="0"/>
          <c:showSerName val="0"/>
          <c:showPercent val="0"/>
          <c:showBubbleSize val="0"/>
        </c:dLbls>
        <c:gapWidth val="219"/>
        <c:overlap val="-27"/>
        <c:axId val="1177265967"/>
        <c:axId val="1177262639"/>
      </c:barChart>
      <c:catAx>
        <c:axId val="11772659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nb-NO"/>
          </a:p>
        </c:txPr>
        <c:crossAx val="1177262639"/>
        <c:crosses val="autoZero"/>
        <c:auto val="1"/>
        <c:lblAlgn val="ctr"/>
        <c:lblOffset val="100"/>
        <c:noMultiLvlLbl val="0"/>
      </c:catAx>
      <c:valAx>
        <c:axId val="117726263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nb-NO"/>
          </a:p>
        </c:txPr>
        <c:crossAx val="11772659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sz="1800"/>
      </a:pPr>
      <a:endParaRPr lang="nb-NO"/>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r>
              <a:rPr lang="nb-NO"/>
              <a:t>Hovedårsak til kontakt BBF. Antall.</a:t>
            </a:r>
          </a:p>
        </c:rich>
      </c:tx>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nb-NO"/>
        </a:p>
      </c:txPr>
    </c:title>
    <c:autoTitleDeleted val="0"/>
    <c:plotArea>
      <c:layout/>
      <c:barChart>
        <c:barDir val="col"/>
        <c:grouping val="clustered"/>
        <c:varyColors val="0"/>
        <c:ser>
          <c:idx val="0"/>
          <c:order val="0"/>
          <c:tx>
            <c:strRef>
              <c:f>Vansker!$B$4</c:f>
              <c:strCache>
                <c:ptCount val="1"/>
                <c:pt idx="0">
                  <c:v>Utfordringer knyttet til psykisk helse</c:v>
                </c:pt>
              </c:strCache>
            </c:strRef>
          </c:tx>
          <c:spPr>
            <a:solidFill>
              <a:schemeClr val="accent1"/>
            </a:solidFill>
            <a:ln>
              <a:noFill/>
            </a:ln>
            <a:effectLst/>
          </c:spPr>
          <c:invertIfNegative val="0"/>
          <c:cat>
            <c:strRef>
              <c:f>Vansker!$A$5:$A$7</c:f>
              <c:strCache>
                <c:ptCount val="3"/>
                <c:pt idx="0">
                  <c:v>Mors vansker</c:v>
                </c:pt>
                <c:pt idx="1">
                  <c:v>Fars vansker</c:v>
                </c:pt>
                <c:pt idx="2">
                  <c:v>Barnets vansker</c:v>
                </c:pt>
              </c:strCache>
            </c:strRef>
          </c:cat>
          <c:val>
            <c:numRef>
              <c:f>Vansker!$B$5:$B$7</c:f>
              <c:numCache>
                <c:formatCode>General</c:formatCode>
                <c:ptCount val="3"/>
                <c:pt idx="0">
                  <c:v>75</c:v>
                </c:pt>
                <c:pt idx="1">
                  <c:v>24</c:v>
                </c:pt>
                <c:pt idx="2">
                  <c:v>20</c:v>
                </c:pt>
              </c:numCache>
            </c:numRef>
          </c:val>
          <c:extLst>
            <c:ext xmlns:c16="http://schemas.microsoft.com/office/drawing/2014/chart" uri="{C3380CC4-5D6E-409C-BE32-E72D297353CC}">
              <c16:uniqueId val="{00000000-B682-4496-A3D4-F4AD8D9CF175}"/>
            </c:ext>
          </c:extLst>
        </c:ser>
        <c:ser>
          <c:idx val="1"/>
          <c:order val="1"/>
          <c:tx>
            <c:strRef>
              <c:f>Vansker!$C$4</c:f>
              <c:strCache>
                <c:ptCount val="1"/>
                <c:pt idx="0">
                  <c:v>Utfordringer knyttet til rus</c:v>
                </c:pt>
              </c:strCache>
            </c:strRef>
          </c:tx>
          <c:spPr>
            <a:solidFill>
              <a:schemeClr val="accent2"/>
            </a:solidFill>
            <a:ln>
              <a:noFill/>
            </a:ln>
            <a:effectLst/>
          </c:spPr>
          <c:invertIfNegative val="0"/>
          <c:cat>
            <c:strRef>
              <c:f>Vansker!$A$5:$A$7</c:f>
              <c:strCache>
                <c:ptCount val="3"/>
                <c:pt idx="0">
                  <c:v>Mors vansker</c:v>
                </c:pt>
                <c:pt idx="1">
                  <c:v>Fars vansker</c:v>
                </c:pt>
                <c:pt idx="2">
                  <c:v>Barnets vansker</c:v>
                </c:pt>
              </c:strCache>
            </c:strRef>
          </c:cat>
          <c:val>
            <c:numRef>
              <c:f>Vansker!$C$5:$C$7</c:f>
              <c:numCache>
                <c:formatCode>General</c:formatCode>
                <c:ptCount val="3"/>
                <c:pt idx="0">
                  <c:v>13</c:v>
                </c:pt>
                <c:pt idx="1">
                  <c:v>9</c:v>
                </c:pt>
                <c:pt idx="2">
                  <c:v>1</c:v>
                </c:pt>
              </c:numCache>
            </c:numRef>
          </c:val>
          <c:extLst>
            <c:ext xmlns:c16="http://schemas.microsoft.com/office/drawing/2014/chart" uri="{C3380CC4-5D6E-409C-BE32-E72D297353CC}">
              <c16:uniqueId val="{00000001-B682-4496-A3D4-F4AD8D9CF175}"/>
            </c:ext>
          </c:extLst>
        </c:ser>
        <c:dLbls>
          <c:showLegendKey val="0"/>
          <c:showVal val="0"/>
          <c:showCatName val="0"/>
          <c:showSerName val="0"/>
          <c:showPercent val="0"/>
          <c:showBubbleSize val="0"/>
        </c:dLbls>
        <c:gapWidth val="219"/>
        <c:overlap val="-27"/>
        <c:axId val="360154591"/>
        <c:axId val="360155007"/>
      </c:barChart>
      <c:catAx>
        <c:axId val="3601545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nb-NO"/>
          </a:p>
        </c:txPr>
        <c:crossAx val="360155007"/>
        <c:crosses val="autoZero"/>
        <c:auto val="1"/>
        <c:lblAlgn val="ctr"/>
        <c:lblOffset val="100"/>
        <c:noMultiLvlLbl val="0"/>
      </c:catAx>
      <c:valAx>
        <c:axId val="36015500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nb-NO"/>
          </a:p>
        </c:txPr>
        <c:crossAx val="36015459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sz="1800"/>
      </a:pPr>
      <a:endParaRPr lang="nb-NO"/>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Tilbud i Barneblikk. Prosent.</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nb-NO"/>
        </a:p>
      </c:txPr>
    </c:title>
    <c:autoTitleDeleted val="0"/>
    <c:plotArea>
      <c:layout/>
      <c:barChart>
        <c:barDir val="bar"/>
        <c:grouping val="clustered"/>
        <c:varyColors val="0"/>
        <c:ser>
          <c:idx val="0"/>
          <c:order val="0"/>
          <c:spPr>
            <a:solidFill>
              <a:schemeClr val="accent1"/>
            </a:solidFill>
            <a:ln>
              <a:noFill/>
            </a:ln>
            <a:effectLst/>
          </c:spPr>
          <c:invertIfNegative val="0"/>
          <c:dLbls>
            <c:dLbl>
              <c:idx val="0"/>
              <c:tx>
                <c:rich>
                  <a:bodyPr/>
                  <a:lstStyle/>
                  <a:p>
                    <a:fld id="{AAE8077C-CF4C-43EA-BB9A-B9E05F47C900}" type="VALUE">
                      <a:rPr lang="en-US" smtClean="0"/>
                      <a:pPr/>
                      <a:t>[VERDI]</a:t>
                    </a:fld>
                    <a:r>
                      <a:rPr lang="en-US"/>
                      <a:t> %</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6036-4734-9F8C-329A798D0BFE}"/>
                </c:ext>
              </c:extLst>
            </c:dLbl>
            <c:dLbl>
              <c:idx val="1"/>
              <c:tx>
                <c:rich>
                  <a:bodyPr/>
                  <a:lstStyle/>
                  <a:p>
                    <a:fld id="{BF07724D-AF37-4ED2-AAED-0464651DB527}" type="VALUE">
                      <a:rPr lang="en-US" smtClean="0"/>
                      <a:pPr/>
                      <a:t>[VERDI]</a:t>
                    </a:fld>
                    <a:r>
                      <a:rPr lang="en-US"/>
                      <a:t> %</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6036-4734-9F8C-329A798D0BFE}"/>
                </c:ext>
              </c:extLst>
            </c:dLbl>
            <c:dLbl>
              <c:idx val="2"/>
              <c:tx>
                <c:rich>
                  <a:bodyPr/>
                  <a:lstStyle/>
                  <a:p>
                    <a:fld id="{4AD2C314-ADEC-446F-BC92-355149EC01EF}" type="VALUE">
                      <a:rPr lang="en-US" smtClean="0"/>
                      <a:pPr/>
                      <a:t>[VERDI]</a:t>
                    </a:fld>
                    <a:r>
                      <a:rPr lang="en-US"/>
                      <a:t> %</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6036-4734-9F8C-329A798D0BFE}"/>
                </c:ext>
              </c:extLst>
            </c:dLbl>
            <c:dLbl>
              <c:idx val="3"/>
              <c:tx>
                <c:rich>
                  <a:bodyPr/>
                  <a:lstStyle/>
                  <a:p>
                    <a:fld id="{125CC0D9-0079-4E0A-9051-86174AE130B0}" type="VALUE">
                      <a:rPr lang="en-US" smtClean="0"/>
                      <a:pPr/>
                      <a:t>[VERDI]</a:t>
                    </a:fld>
                    <a:r>
                      <a:rPr lang="en-US"/>
                      <a:t> %</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6036-4734-9F8C-329A798D0BFE}"/>
                </c:ext>
              </c:extLst>
            </c:dLbl>
            <c:dLbl>
              <c:idx val="4"/>
              <c:tx>
                <c:rich>
                  <a:bodyPr/>
                  <a:lstStyle/>
                  <a:p>
                    <a:fld id="{2474E470-2CA9-42EA-AD5D-9DF2DE7A032D}" type="VALUE">
                      <a:rPr lang="en-US" smtClean="0"/>
                      <a:pPr/>
                      <a:t>[VERDI]</a:t>
                    </a:fld>
                    <a:r>
                      <a:rPr lang="en-US"/>
                      <a:t> %</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6036-4734-9F8C-329A798D0BFE}"/>
                </c:ext>
              </c:extLst>
            </c:dLbl>
            <c:dLbl>
              <c:idx val="5"/>
              <c:tx>
                <c:rich>
                  <a:bodyPr/>
                  <a:lstStyle/>
                  <a:p>
                    <a:fld id="{D25CEEC6-9C70-4CDF-B41C-8BE471CBF789}" type="VALUE">
                      <a:rPr lang="en-US" smtClean="0"/>
                      <a:pPr/>
                      <a:t>[VERDI]</a:t>
                    </a:fld>
                    <a:r>
                      <a:rPr lang="en-US"/>
                      <a:t> %</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6036-4734-9F8C-329A798D0BFE}"/>
                </c:ext>
              </c:extLst>
            </c:dLbl>
            <c:dLbl>
              <c:idx val="6"/>
              <c:tx>
                <c:rich>
                  <a:bodyPr/>
                  <a:lstStyle/>
                  <a:p>
                    <a:fld id="{E999C9F5-5A81-4B1D-A2BF-507D8C52F436}" type="VALUE">
                      <a:rPr lang="en-US" smtClean="0"/>
                      <a:pPr/>
                      <a:t>[VERDI]</a:t>
                    </a:fld>
                    <a:r>
                      <a:rPr lang="en-US"/>
                      <a:t> %</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6036-4734-9F8C-329A798D0BFE}"/>
                </c:ext>
              </c:extLst>
            </c:dLbl>
            <c:dLbl>
              <c:idx val="7"/>
              <c:tx>
                <c:rich>
                  <a:bodyPr/>
                  <a:lstStyle/>
                  <a:p>
                    <a:fld id="{C71DE3FC-EB92-4EB9-BCFF-F02F82787EC4}" type="VALUE">
                      <a:rPr lang="en-US" smtClean="0"/>
                      <a:pPr/>
                      <a:t>[VERDI]</a:t>
                    </a:fld>
                    <a:r>
                      <a:rPr lang="en-US"/>
                      <a:t> %</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6036-4734-9F8C-329A798D0BFE}"/>
                </c:ext>
              </c:extLst>
            </c:dLbl>
            <c:dLbl>
              <c:idx val="8"/>
              <c:tx>
                <c:rich>
                  <a:bodyPr/>
                  <a:lstStyle/>
                  <a:p>
                    <a:fld id="{1646EA9B-D564-4FC3-B64A-70CFB81CDB40}" type="VALUE">
                      <a:rPr lang="en-US" smtClean="0"/>
                      <a:pPr/>
                      <a:t>[VERDI]</a:t>
                    </a:fld>
                    <a:r>
                      <a:rPr lang="en-US"/>
                      <a:t> %</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6036-4734-9F8C-329A798D0BFE}"/>
                </c:ext>
              </c:extLst>
            </c:dLbl>
            <c:dLbl>
              <c:idx val="9"/>
              <c:tx>
                <c:rich>
                  <a:bodyPr/>
                  <a:lstStyle/>
                  <a:p>
                    <a:fld id="{CE2D96DA-A467-41B3-B129-8ACE119480F9}" type="VALUE">
                      <a:rPr lang="en-US" smtClean="0"/>
                      <a:pPr/>
                      <a:t>[VERDI]</a:t>
                    </a:fld>
                    <a:r>
                      <a:rPr lang="en-US"/>
                      <a:t> %</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6036-4734-9F8C-329A798D0BFE}"/>
                </c:ext>
              </c:extLst>
            </c:dLbl>
            <c:dLbl>
              <c:idx val="10"/>
              <c:tx>
                <c:rich>
                  <a:bodyPr/>
                  <a:lstStyle/>
                  <a:p>
                    <a:fld id="{595700D7-4BDE-4CE9-87E2-4D78EC7E1CA2}" type="VALUE">
                      <a:rPr lang="en-US" smtClean="0"/>
                      <a:pPr/>
                      <a:t>[VERDI]</a:t>
                    </a:fld>
                    <a:r>
                      <a:rPr lang="en-US"/>
                      <a:t> %</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6036-4734-9F8C-329A798D0BFE}"/>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'Tilbud hos BBF'!$A$20:$A$30</c:f>
              <c:strCache>
                <c:ptCount val="11"/>
                <c:pt idx="0">
                  <c:v>Kognitiv fungering</c:v>
                </c:pt>
                <c:pt idx="1">
                  <c:v>Rus og rusadferd</c:v>
                </c:pt>
                <c:pt idx="2">
                  <c:v>Annet –spesifiser</c:v>
                </c:pt>
                <c:pt idx="3">
                  <c:v>Økonomi og gjeld</c:v>
                </c:pt>
                <c:pt idx="4">
                  <c:v>Arbeid, utdanning og interesser</c:v>
                </c:pt>
                <c:pt idx="5">
                  <c:v>Stress, traumer og kritiske hendelser</c:v>
                </c:pt>
                <c:pt idx="6">
                  <c:v>Bo- og hverdagsfungering</c:v>
                </c:pt>
                <c:pt idx="7">
                  <c:v>Fysisk helse</c:v>
                </c:pt>
                <c:pt idx="8">
                  <c:v>Samspill mellom foreldre og barn</c:v>
                </c:pt>
                <c:pt idx="9">
                  <c:v>Familie, parforhold og nettverk</c:v>
                </c:pt>
                <c:pt idx="10">
                  <c:v>Psykisk helse</c:v>
                </c:pt>
              </c:strCache>
            </c:strRef>
          </c:cat>
          <c:val>
            <c:numRef>
              <c:f>'Tilbud hos BBF'!$B$20:$B$30</c:f>
              <c:numCache>
                <c:formatCode>0</c:formatCode>
                <c:ptCount val="11"/>
                <c:pt idx="0">
                  <c:v>1.0256410256410255</c:v>
                </c:pt>
                <c:pt idx="1">
                  <c:v>3.75</c:v>
                </c:pt>
                <c:pt idx="2">
                  <c:v>3.7820512820512819</c:v>
                </c:pt>
                <c:pt idx="3">
                  <c:v>4.6474358974358978</c:v>
                </c:pt>
                <c:pt idx="4">
                  <c:v>6.2179487179487181</c:v>
                </c:pt>
                <c:pt idx="5">
                  <c:v>6.7948717948717947</c:v>
                </c:pt>
                <c:pt idx="6">
                  <c:v>9.1987179487179489</c:v>
                </c:pt>
                <c:pt idx="7">
                  <c:v>10.032051282051283</c:v>
                </c:pt>
                <c:pt idx="8">
                  <c:v>14.903846153846153</c:v>
                </c:pt>
                <c:pt idx="9">
                  <c:v>17.724358974358974</c:v>
                </c:pt>
                <c:pt idx="10">
                  <c:v>21.923076923076923</c:v>
                </c:pt>
              </c:numCache>
            </c:numRef>
          </c:val>
          <c:extLst>
            <c:ext xmlns:c16="http://schemas.microsoft.com/office/drawing/2014/chart" uri="{C3380CC4-5D6E-409C-BE32-E72D297353CC}">
              <c16:uniqueId val="{00000000-6347-4287-9D13-84F2B59A6B14}"/>
            </c:ext>
          </c:extLst>
        </c:ser>
        <c:dLbls>
          <c:showLegendKey val="0"/>
          <c:showVal val="0"/>
          <c:showCatName val="0"/>
          <c:showSerName val="0"/>
          <c:showPercent val="0"/>
          <c:showBubbleSize val="0"/>
        </c:dLbls>
        <c:gapWidth val="182"/>
        <c:axId val="982638783"/>
        <c:axId val="982637951"/>
      </c:barChart>
      <c:catAx>
        <c:axId val="98263878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nb-NO"/>
          </a:p>
        </c:txPr>
        <c:crossAx val="982637951"/>
        <c:crosses val="autoZero"/>
        <c:auto val="1"/>
        <c:lblAlgn val="ctr"/>
        <c:lblOffset val="100"/>
        <c:noMultiLvlLbl val="0"/>
      </c:catAx>
      <c:valAx>
        <c:axId val="982637951"/>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nb-NO"/>
          </a:p>
        </c:txPr>
        <c:crossAx val="982638783"/>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nb-NO"/>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nb-NO"/>
              <a:t>Tilbud/oppfølging/behandling fra andre tjenester ved oppstart i BBF. Antall.</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nb-NO"/>
        </a:p>
      </c:txPr>
    </c:title>
    <c:autoTitleDeleted val="0"/>
    <c:plotArea>
      <c:layout/>
      <c:barChart>
        <c:barDir val="bar"/>
        <c:grouping val="clustered"/>
        <c:varyColors val="0"/>
        <c:ser>
          <c:idx val="0"/>
          <c:order val="0"/>
          <c:spPr>
            <a:solidFill>
              <a:schemeClr val="accent1"/>
            </a:solidFill>
            <a:ln>
              <a:noFill/>
            </a:ln>
            <a:effectLst/>
          </c:spPr>
          <c:invertIfNegative val="0"/>
          <c:cat>
            <c:strRef>
              <c:f>'Oppfølging andre tj v oppstart '!$A$4:$A$15</c:f>
              <c:strCache>
                <c:ptCount val="12"/>
                <c:pt idx="0">
                  <c:v>PPT</c:v>
                </c:pt>
                <c:pt idx="1">
                  <c:v>HAB</c:v>
                </c:pt>
                <c:pt idx="2">
                  <c:v>TSB</c:v>
                </c:pt>
                <c:pt idx="3">
                  <c:v>Barnevern</c:v>
                </c:pt>
                <c:pt idx="4">
                  <c:v>NAV</c:v>
                </c:pt>
                <c:pt idx="5">
                  <c:v>BUP</c:v>
                </c:pt>
                <c:pt idx="6">
                  <c:v>Komm.ph/rus</c:v>
                </c:pt>
                <c:pt idx="7">
                  <c:v>Andre: spesifiser</c:v>
                </c:pt>
                <c:pt idx="8">
                  <c:v>DPS</c:v>
                </c:pt>
                <c:pt idx="9">
                  <c:v>Jordmor</c:v>
                </c:pt>
                <c:pt idx="10">
                  <c:v>Fastlege</c:v>
                </c:pt>
                <c:pt idx="11">
                  <c:v>Helsestasjon</c:v>
                </c:pt>
              </c:strCache>
            </c:strRef>
          </c:cat>
          <c:val>
            <c:numRef>
              <c:f>'Oppfølging andre tj v oppstart '!$B$4:$B$15</c:f>
              <c:numCache>
                <c:formatCode>General</c:formatCode>
                <c:ptCount val="12"/>
                <c:pt idx="0">
                  <c:v>1</c:v>
                </c:pt>
                <c:pt idx="1">
                  <c:v>1</c:v>
                </c:pt>
                <c:pt idx="2">
                  <c:v>2</c:v>
                </c:pt>
                <c:pt idx="3">
                  <c:v>4</c:v>
                </c:pt>
                <c:pt idx="4">
                  <c:v>7</c:v>
                </c:pt>
                <c:pt idx="5">
                  <c:v>8</c:v>
                </c:pt>
                <c:pt idx="6">
                  <c:v>12</c:v>
                </c:pt>
                <c:pt idx="7">
                  <c:v>13</c:v>
                </c:pt>
                <c:pt idx="8">
                  <c:v>14</c:v>
                </c:pt>
                <c:pt idx="9">
                  <c:v>21</c:v>
                </c:pt>
                <c:pt idx="10">
                  <c:v>25</c:v>
                </c:pt>
                <c:pt idx="11">
                  <c:v>46</c:v>
                </c:pt>
              </c:numCache>
            </c:numRef>
          </c:val>
          <c:extLst>
            <c:ext xmlns:c16="http://schemas.microsoft.com/office/drawing/2014/chart" uri="{C3380CC4-5D6E-409C-BE32-E72D297353CC}">
              <c16:uniqueId val="{00000000-8B5F-4CF5-A8C3-9D4F779272EA}"/>
            </c:ext>
          </c:extLst>
        </c:ser>
        <c:dLbls>
          <c:showLegendKey val="0"/>
          <c:showVal val="0"/>
          <c:showCatName val="0"/>
          <c:showSerName val="0"/>
          <c:showPercent val="0"/>
          <c:showBubbleSize val="0"/>
        </c:dLbls>
        <c:gapWidth val="182"/>
        <c:axId val="1141585775"/>
        <c:axId val="1141575375"/>
      </c:barChart>
      <c:catAx>
        <c:axId val="114158577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nb-NO"/>
          </a:p>
        </c:txPr>
        <c:crossAx val="1141575375"/>
        <c:crosses val="autoZero"/>
        <c:auto val="1"/>
        <c:lblAlgn val="ctr"/>
        <c:lblOffset val="100"/>
        <c:noMultiLvlLbl val="0"/>
      </c:catAx>
      <c:valAx>
        <c:axId val="1141575375"/>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nb-NO"/>
          </a:p>
        </c:txPr>
        <c:crossAx val="1141585775"/>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nb-NO"/>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Loset til andre tjenester. Antall.</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nb-NO"/>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'Los til andre tjenester'!$A$3:$A$26</c:f>
              <c:strCache>
                <c:ptCount val="24"/>
                <c:pt idx="0">
                  <c:v>Statens lånekasse</c:v>
                </c:pt>
                <c:pt idx="1">
                  <c:v>Jordmor</c:v>
                </c:pt>
                <c:pt idx="2">
                  <c:v>Frivillighetssentral</c:v>
                </c:pt>
                <c:pt idx="3">
                  <c:v>Røde Kors</c:v>
                </c:pt>
                <c:pt idx="4">
                  <c:v>Barnehage</c:v>
                </c:pt>
                <c:pt idx="5">
                  <c:v>Molde invest</c:v>
                </c:pt>
                <c:pt idx="6">
                  <c:v>Smiso</c:v>
                </c:pt>
                <c:pt idx="7">
                  <c:v>Vdg skole</c:v>
                </c:pt>
                <c:pt idx="8">
                  <c:v>Homestart</c:v>
                </c:pt>
                <c:pt idx="9">
                  <c:v>Tildelingskontor</c:v>
                </c:pt>
                <c:pt idx="10">
                  <c:v>Psykolog</c:v>
                </c:pt>
                <c:pt idx="11">
                  <c:v>BUP</c:v>
                </c:pt>
                <c:pt idx="12">
                  <c:v>Ressursbasen</c:v>
                </c:pt>
                <c:pt idx="13">
                  <c:v>Komm.ph/rus</c:v>
                </c:pt>
                <c:pt idx="14">
                  <c:v>Cos-p kurs</c:v>
                </c:pt>
                <c:pt idx="15">
                  <c:v>VoP</c:v>
                </c:pt>
                <c:pt idx="16">
                  <c:v>Avlastning</c:v>
                </c:pt>
                <c:pt idx="17">
                  <c:v>DPS</c:v>
                </c:pt>
                <c:pt idx="18">
                  <c:v>Familievern knt.</c:v>
                </c:pt>
                <c:pt idx="19">
                  <c:v>Rask P.h.hjelp</c:v>
                </c:pt>
                <c:pt idx="20">
                  <c:v>Helsestasjon</c:v>
                </c:pt>
                <c:pt idx="21">
                  <c:v>NAV</c:v>
                </c:pt>
                <c:pt idx="22">
                  <c:v>Fastlege</c:v>
                </c:pt>
                <c:pt idx="23">
                  <c:v>Barnevern</c:v>
                </c:pt>
              </c:strCache>
            </c:strRef>
          </c:cat>
          <c:val>
            <c:numRef>
              <c:f>'Los til andre tjenester'!$B$3:$B$26</c:f>
              <c:numCache>
                <c:formatCode>General</c:formatCode>
                <c:ptCount val="24"/>
                <c:pt idx="0">
                  <c:v>1</c:v>
                </c:pt>
                <c:pt idx="1">
                  <c:v>2</c:v>
                </c:pt>
                <c:pt idx="2">
                  <c:v>2</c:v>
                </c:pt>
                <c:pt idx="3">
                  <c:v>2</c:v>
                </c:pt>
                <c:pt idx="4">
                  <c:v>2</c:v>
                </c:pt>
                <c:pt idx="5">
                  <c:v>2</c:v>
                </c:pt>
                <c:pt idx="6">
                  <c:v>2</c:v>
                </c:pt>
                <c:pt idx="7">
                  <c:v>3</c:v>
                </c:pt>
                <c:pt idx="8">
                  <c:v>3</c:v>
                </c:pt>
                <c:pt idx="9">
                  <c:v>3</c:v>
                </c:pt>
                <c:pt idx="10">
                  <c:v>3</c:v>
                </c:pt>
                <c:pt idx="11">
                  <c:v>4</c:v>
                </c:pt>
                <c:pt idx="12">
                  <c:v>4</c:v>
                </c:pt>
                <c:pt idx="13">
                  <c:v>5</c:v>
                </c:pt>
                <c:pt idx="14">
                  <c:v>6</c:v>
                </c:pt>
                <c:pt idx="15">
                  <c:v>6</c:v>
                </c:pt>
                <c:pt idx="16">
                  <c:v>7</c:v>
                </c:pt>
                <c:pt idx="17">
                  <c:v>10</c:v>
                </c:pt>
                <c:pt idx="18">
                  <c:v>10</c:v>
                </c:pt>
                <c:pt idx="19">
                  <c:v>20</c:v>
                </c:pt>
                <c:pt idx="20">
                  <c:v>24</c:v>
                </c:pt>
                <c:pt idx="21">
                  <c:v>32</c:v>
                </c:pt>
                <c:pt idx="22">
                  <c:v>44</c:v>
                </c:pt>
                <c:pt idx="23">
                  <c:v>45</c:v>
                </c:pt>
              </c:numCache>
            </c:numRef>
          </c:val>
          <c:extLst>
            <c:ext xmlns:c16="http://schemas.microsoft.com/office/drawing/2014/chart" uri="{C3380CC4-5D6E-409C-BE32-E72D297353CC}">
              <c16:uniqueId val="{00000000-9624-4424-987E-82FA3CF4B262}"/>
            </c:ext>
          </c:extLst>
        </c:ser>
        <c:dLbls>
          <c:showLegendKey val="0"/>
          <c:showVal val="0"/>
          <c:showCatName val="0"/>
          <c:showSerName val="0"/>
          <c:showPercent val="0"/>
          <c:showBubbleSize val="0"/>
        </c:dLbls>
        <c:gapWidth val="182"/>
        <c:axId val="1177987807"/>
        <c:axId val="1177985727"/>
      </c:barChart>
      <c:catAx>
        <c:axId val="1177987807"/>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nb-NO"/>
          </a:p>
        </c:txPr>
        <c:crossAx val="1177985727"/>
        <c:crosses val="autoZero"/>
        <c:auto val="1"/>
        <c:lblAlgn val="ctr"/>
        <c:lblOffset val="100"/>
        <c:noMultiLvlLbl val="0"/>
      </c:catAx>
      <c:valAx>
        <c:axId val="1177985727"/>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nb-NO"/>
          </a:p>
        </c:txPr>
        <c:crossAx val="1177987807"/>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nb-NO"/>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Sheet1!$A$4:$B$20</cx:f>
        <cx:lvl ptCount="17">
          <cx:pt idx="0">Helsesykepleier</cx:pt>
          <cx:pt idx="1">Psykiatrisk sykepleier</cx:pt>
          <cx:pt idx="2">Klinisk pedagog</cx:pt>
          <cx:pt idx="3">Psykiatrisk sykepleier</cx:pt>
          <cx:pt idx="4">Barnevernspedagog, barnehagelærer</cx:pt>
          <cx:pt idx="5">Klinisk barnevernspedagog, familieterapeut</cx:pt>
          <cx:pt idx="6">Klinisk sosionom</cx:pt>
          <cx:pt idx="7">Sykepleier</cx:pt>
          <cx:pt idx="8">Barnehagelærer, spesialpedagog</cx:pt>
          <cx:pt idx="9">Helsesykepleier</cx:pt>
          <cx:pt idx="10">Sosionom</cx:pt>
          <cx:pt idx="11">Klinisk sosionom</cx:pt>
          <cx:pt idx="12">Familieveileder</cx:pt>
          <cx:pt idx="13">Jordmor</cx:pt>
          <cx:pt idx="14">Psykiatrisk sykepleier</cx:pt>
          <cx:pt idx="15">Psykologspesialist</cx:pt>
          <cx:pt idx="16">Sosionom</cx:pt>
        </cx:lvl>
        <cx:lvl ptCount="17">
          <cx:pt idx="0">Kristiansund</cx:pt>
          <cx:pt idx="1">Kristiansund</cx:pt>
          <cx:pt idx="2">Kristiansund</cx:pt>
          <cx:pt idx="3">Kristiansund</cx:pt>
          <cx:pt idx="4">Ålesund</cx:pt>
          <cx:pt idx="5">Ålesund</cx:pt>
          <cx:pt idx="6">Ålesund</cx:pt>
          <cx:pt idx="7">Ålesund</cx:pt>
          <cx:pt idx="8">Ulstein</cx:pt>
          <cx:pt idx="9">Ulstein</cx:pt>
          <cx:pt idx="10">Ulstein</cx:pt>
          <cx:pt idx="11">Ulstein</cx:pt>
          <cx:pt idx="12">Molde</cx:pt>
          <cx:pt idx="13">Molde</cx:pt>
          <cx:pt idx="14">Molde</cx:pt>
          <cx:pt idx="15">Molde</cx:pt>
          <cx:pt idx="16">Molde</cx:pt>
        </cx:lvl>
      </cx:strDim>
      <cx:numDim type="size">
        <cx:f>Sheet1!$C$4:$C$20</cx:f>
        <cx:lvl ptCount="17" formatCode="Standard">
          <cx:pt idx="0">50</cx:pt>
          <cx:pt idx="1">50</cx:pt>
          <cx:pt idx="2">25</cx:pt>
          <cx:pt idx="3">25</cx:pt>
          <cx:pt idx="4">100</cx:pt>
          <cx:pt idx="5">100</cx:pt>
          <cx:pt idx="6">25</cx:pt>
          <cx:pt idx="7">25</cx:pt>
          <cx:pt idx="8">50</cx:pt>
          <cx:pt idx="9">50</cx:pt>
          <cx:pt idx="10">25</cx:pt>
          <cx:pt idx="11">25</cx:pt>
          <cx:pt idx="12">50</cx:pt>
          <cx:pt idx="13">50</cx:pt>
          <cx:pt idx="14">50</cx:pt>
          <cx:pt idx="15">25</cx:pt>
          <cx:pt idx="16">25</cx:pt>
        </cx:lvl>
      </cx:numDim>
    </cx:data>
  </cx:chartData>
  <cx:chart>
    <cx:plotArea>
      <cx:plotAreaRegion>
        <cx:series layoutId="treemap" uniqueId="{49F8185C-BE82-4B49-99F1-18E9CA0BA51E}">
          <cx:tx>
            <cx:txData>
              <cx:f>Sheet1!$C$3</cx:f>
              <cx:v>Stillingsandel</cx:v>
            </cx:txData>
          </cx:tx>
          <cx:dataPt idx="10">
            <cx:spPr>
              <a:solidFill>
                <a:srgbClr val="C00000"/>
              </a:solidFill>
            </cx:spPr>
          </cx:dataPt>
          <cx:dataLabels pos="inEnd">
            <cx:txPr>
              <a:bodyPr vertOverflow="overflow" horzOverflow="overflow" wrap="square" lIns="0" tIns="0" rIns="0" bIns="0"/>
              <a:lstStyle/>
              <a:p>
                <a:pPr algn="ctr" rtl="0">
                  <a:defRPr sz="1800" b="0" i="0">
                    <a:solidFill>
                      <a:srgbClr val="FFFFFF"/>
                    </a:solidFill>
                    <a:latin typeface="Calibri" panose="020F0502020204030204" pitchFamily="34" charset="0"/>
                    <a:ea typeface="Calibri" panose="020F0502020204030204" pitchFamily="34" charset="0"/>
                    <a:cs typeface="Calibri" panose="020F0502020204030204" pitchFamily="34" charset="0"/>
                  </a:defRPr>
                </a:pPr>
                <a:endParaRPr lang="nb-NO" sz="1800"/>
              </a:p>
            </cx:txPr>
            <cx:visibility seriesName="0" categoryName="1" value="0"/>
            <cx:dataLabel idx="0" pos="inEnd">
              <cx:txPr>
                <a:bodyPr vertOverflow="overflow" horzOverflow="overflow" wrap="square" lIns="0" tIns="0" rIns="0" bIns="0"/>
                <a:lstStyle/>
                <a:p>
                  <a:pPr algn="ctr" rtl="0">
                    <a:defRPr>
                      <a:solidFill>
                        <a:schemeClr val="tx1"/>
                      </a:solidFill>
                    </a:defRPr>
                  </a:pPr>
                  <a:r>
                    <a:rPr lang="nb-NO" sz="1800">
                      <a:solidFill>
                        <a:schemeClr val="tx1"/>
                      </a:solidFill>
                    </a:rPr>
                    <a:t>Kristiansund</a:t>
                  </a:r>
                </a:p>
              </cx:txPr>
              <cx:visibility seriesName="0" categoryName="1" value="0"/>
            </cx:dataLabel>
            <cx:dataLabel idx="5" pos="inEnd">
              <cx:txPr>
                <a:bodyPr vertOverflow="overflow" horzOverflow="overflow" wrap="square" lIns="0" tIns="0" rIns="0" bIns="0"/>
                <a:lstStyle/>
                <a:p>
                  <a:pPr algn="ctr" rtl="0">
                    <a:defRPr>
                      <a:solidFill>
                        <a:schemeClr val="tx1"/>
                      </a:solidFill>
                    </a:defRPr>
                  </a:pPr>
                  <a:r>
                    <a:rPr lang="nb-NO" sz="1800">
                      <a:solidFill>
                        <a:schemeClr val="tx1"/>
                      </a:solidFill>
                    </a:rPr>
                    <a:t>Ålesund</a:t>
                  </a:r>
                </a:p>
              </cx:txPr>
              <cx:visibility seriesName="0" categoryName="1" value="0"/>
            </cx:dataLabel>
            <cx:dataLabel idx="10" pos="inEnd">
              <cx:txPr>
                <a:bodyPr vertOverflow="overflow" horzOverflow="overflow" wrap="square" lIns="0" tIns="0" rIns="0" bIns="0"/>
                <a:lstStyle/>
                <a:p>
                  <a:pPr algn="ctr" rtl="0">
                    <a:defRPr>
                      <a:solidFill>
                        <a:schemeClr val="tx1"/>
                      </a:solidFill>
                    </a:defRPr>
                  </a:pPr>
                  <a:r>
                    <a:rPr lang="nb-NO" sz="1800">
                      <a:solidFill>
                        <a:schemeClr val="tx1"/>
                      </a:solidFill>
                    </a:rPr>
                    <a:t>Ulstein</a:t>
                  </a:r>
                </a:p>
              </cx:txPr>
              <cx:visibility seriesName="0" categoryName="1" value="0"/>
            </cx:dataLabel>
            <cx:dataLabel idx="15" pos="inEnd">
              <cx:txPr>
                <a:bodyPr vertOverflow="overflow" horzOverflow="overflow" wrap="square" lIns="0" tIns="0" rIns="0" bIns="0"/>
                <a:lstStyle/>
                <a:p>
                  <a:pPr algn="ctr" rtl="0">
                    <a:defRPr>
                      <a:solidFill>
                        <a:schemeClr val="tx1"/>
                      </a:solidFill>
                    </a:defRPr>
                  </a:pPr>
                  <a:r>
                    <a:rPr lang="nb-NO" sz="1800">
                      <a:solidFill>
                        <a:schemeClr val="tx1"/>
                      </a:solidFill>
                    </a:rPr>
                    <a:t>Molde</a:t>
                  </a:r>
                </a:p>
              </cx:txPr>
              <cx:visibility seriesName="0" categoryName="1" value="0"/>
            </cx:dataLabel>
          </cx:dataLabels>
          <cx:dataId val="0"/>
          <cx:layoutPr>
            <cx:parentLabelLayout val="overlapping"/>
          </cx:layoutPr>
        </cx:series>
      </cx:plotAreaRegion>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410">
  <cs:axisTitle>
    <cs:lnRef idx="0"/>
    <cs:fillRef idx="0"/>
    <cs:effectRef idx="0"/>
    <cs:fontRef idx="minor">
      <a:schemeClr val="tx1">
        <a:lumMod val="65000"/>
        <a:lumOff val="35000"/>
      </a:schemeClr>
    </cs:fontRef>
    <cs:spPr>
      <a:solidFill>
        <a:schemeClr val="bg1">
          <a:lumMod val="65000"/>
        </a:schemeClr>
      </a:solidFill>
      <a:ln w="19050">
        <a:solidFill>
          <a:schemeClr val="bg1"/>
        </a:solidFill>
      </a:ln>
    </cs:spPr>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5.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5.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96A64A-75B4-43DF-BAC4-036BD7731383}" type="doc">
      <dgm:prSet loTypeId="urn:microsoft.com/office/officeart/2005/8/layout/hList7" loCatId="list" qsTypeId="urn:microsoft.com/office/officeart/2005/8/quickstyle/simple1" qsCatId="simple" csTypeId="urn:microsoft.com/office/officeart/2005/8/colors/colorful1" csCatId="colorful" phldr="1"/>
      <dgm:spPr/>
      <dgm:t>
        <a:bodyPr/>
        <a:lstStyle/>
        <a:p>
          <a:endParaRPr lang="nb-NO"/>
        </a:p>
      </dgm:t>
    </dgm:pt>
    <dgm:pt modelId="{1FB59AE7-0EB7-4675-AE44-1D552BA7F731}">
      <dgm:prSet phldrT="[Tekst]"/>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nb-NO"/>
            <a:t>Sikre datagrunnlag</a:t>
          </a:r>
        </a:p>
        <a:p>
          <a:pPr marL="0" lvl="0" defTabSz="1022350">
            <a:lnSpc>
              <a:spcPct val="90000"/>
            </a:lnSpc>
            <a:spcBef>
              <a:spcPct val="0"/>
            </a:spcBef>
            <a:spcAft>
              <a:spcPct val="35000"/>
            </a:spcAft>
            <a:buNone/>
          </a:pPr>
          <a:r>
            <a:rPr lang="nb-NO"/>
            <a:t>fremtidig forskning Finansieringskilder: HMR (avsatte midler)</a:t>
          </a:r>
          <a:endParaRPr lang="nb-NO" dirty="0"/>
        </a:p>
      </dgm:t>
    </dgm:pt>
    <dgm:pt modelId="{305B7D59-F3EF-477B-9A53-C04298E33571}" type="parTrans" cxnId="{C9AF4A82-C966-4599-A7F4-6D67662F0C69}">
      <dgm:prSet/>
      <dgm:spPr/>
      <dgm:t>
        <a:bodyPr/>
        <a:lstStyle/>
        <a:p>
          <a:endParaRPr lang="nb-NO"/>
        </a:p>
      </dgm:t>
    </dgm:pt>
    <dgm:pt modelId="{7BCB17E1-D6C2-4415-8D74-2A55E56E66CF}" type="sibTrans" cxnId="{C9AF4A82-C966-4599-A7F4-6D67662F0C69}">
      <dgm:prSet/>
      <dgm:spPr/>
      <dgm:t>
        <a:bodyPr/>
        <a:lstStyle/>
        <a:p>
          <a:endParaRPr lang="nb-NO"/>
        </a:p>
      </dgm:t>
    </dgm:pt>
    <dgm:pt modelId="{06FE0D48-6004-456C-BD4E-F7C7274A8D08}">
      <dgm:prSet phldrT="[Tekst]"/>
      <dgm:spPr>
        <a:solidFill>
          <a:srgbClr val="C00000"/>
        </a:solidFill>
      </dgm:spPr>
      <dgm:t>
        <a:bodyPr/>
        <a:lstStyle/>
        <a:p>
          <a:r>
            <a:rPr lang="nb-NO"/>
            <a:t>Forskningsprosjekt</a:t>
          </a:r>
        </a:p>
        <a:p>
          <a:r>
            <a:rPr lang="nb-NO" err="1"/>
            <a:t>Finaniseringskilder</a:t>
          </a:r>
          <a:r>
            <a:rPr lang="nb-NO"/>
            <a:t>: </a:t>
          </a:r>
          <a:r>
            <a:rPr lang="nb-NO" err="1"/>
            <a:t>MobPro</a:t>
          </a:r>
          <a:r>
            <a:rPr lang="nb-NO"/>
            <a:t>, RFF</a:t>
          </a:r>
        </a:p>
      </dgm:t>
    </dgm:pt>
    <dgm:pt modelId="{E0458756-31AF-4801-8308-858B65FD32AA}" type="parTrans" cxnId="{BD1CDDF3-691C-467C-B91E-821C6A16DB6C}">
      <dgm:prSet/>
      <dgm:spPr/>
      <dgm:t>
        <a:bodyPr/>
        <a:lstStyle/>
        <a:p>
          <a:endParaRPr lang="nb-NO"/>
        </a:p>
      </dgm:t>
    </dgm:pt>
    <dgm:pt modelId="{EF431F72-BFE3-4292-A890-A25C9630527B}" type="sibTrans" cxnId="{BD1CDDF3-691C-467C-B91E-821C6A16DB6C}">
      <dgm:prSet/>
      <dgm:spPr/>
      <dgm:t>
        <a:bodyPr/>
        <a:lstStyle/>
        <a:p>
          <a:endParaRPr lang="nb-NO"/>
        </a:p>
      </dgm:t>
    </dgm:pt>
    <dgm:pt modelId="{1CBE7297-53E0-4B01-9FC7-5BACAC6F9AF0}">
      <dgm:prSet phldrT="[Tekst]"/>
      <dgm:spPr/>
      <dgm:t>
        <a:bodyPr/>
        <a:lstStyle/>
        <a:p>
          <a:r>
            <a:rPr lang="nb-NO" err="1"/>
            <a:t>PhD</a:t>
          </a:r>
          <a:r>
            <a:rPr lang="nb-NO"/>
            <a:t> prosjekt</a:t>
          </a:r>
        </a:p>
        <a:p>
          <a:r>
            <a:rPr lang="nb-NO" err="1"/>
            <a:t>Finansieringkilder</a:t>
          </a:r>
          <a:r>
            <a:rPr lang="nb-NO"/>
            <a:t>: NFR (off. </a:t>
          </a:r>
          <a:r>
            <a:rPr lang="nb-NO" err="1"/>
            <a:t>PhD</a:t>
          </a:r>
          <a:r>
            <a:rPr lang="nb-NO"/>
            <a:t>), Samarbeidsorganet</a:t>
          </a:r>
        </a:p>
      </dgm:t>
    </dgm:pt>
    <dgm:pt modelId="{A14AB4F7-1CE0-414F-B28D-B36D912CDEB8}" type="parTrans" cxnId="{2C01FD95-ECDE-4847-A7B4-DCA42B1541EC}">
      <dgm:prSet/>
      <dgm:spPr/>
      <dgm:t>
        <a:bodyPr/>
        <a:lstStyle/>
        <a:p>
          <a:endParaRPr lang="nb-NO"/>
        </a:p>
      </dgm:t>
    </dgm:pt>
    <dgm:pt modelId="{981D6FAE-BAF3-4000-83D3-C88F21B5C226}" type="sibTrans" cxnId="{2C01FD95-ECDE-4847-A7B4-DCA42B1541EC}">
      <dgm:prSet/>
      <dgm:spPr/>
      <dgm:t>
        <a:bodyPr/>
        <a:lstStyle/>
        <a:p>
          <a:endParaRPr lang="nb-NO"/>
        </a:p>
      </dgm:t>
    </dgm:pt>
    <dgm:pt modelId="{CB60ADDB-C094-488D-A7DA-DD15C264A37E}" type="pres">
      <dgm:prSet presAssocID="{4996A64A-75B4-43DF-BAC4-036BD7731383}" presName="Name0" presStyleCnt="0">
        <dgm:presLayoutVars>
          <dgm:dir/>
          <dgm:resizeHandles val="exact"/>
        </dgm:presLayoutVars>
      </dgm:prSet>
      <dgm:spPr/>
      <dgm:t>
        <a:bodyPr/>
        <a:lstStyle/>
        <a:p>
          <a:endParaRPr lang="nb-NO"/>
        </a:p>
      </dgm:t>
    </dgm:pt>
    <dgm:pt modelId="{93A29981-C9A6-4115-8E44-8AFF3606DABC}" type="pres">
      <dgm:prSet presAssocID="{4996A64A-75B4-43DF-BAC4-036BD7731383}" presName="fgShape" presStyleLbl="fgShp" presStyleIdx="0" presStyleCnt="1"/>
      <dgm:spPr/>
    </dgm:pt>
    <dgm:pt modelId="{DFB69301-CE15-4237-8C26-A3CF27A1EC9C}" type="pres">
      <dgm:prSet presAssocID="{4996A64A-75B4-43DF-BAC4-036BD7731383}" presName="linComp" presStyleCnt="0"/>
      <dgm:spPr/>
    </dgm:pt>
    <dgm:pt modelId="{FFF53EE4-A83F-4A2A-AE7B-E60CE97252D1}" type="pres">
      <dgm:prSet presAssocID="{1FB59AE7-0EB7-4675-AE44-1D552BA7F731}" presName="compNode" presStyleCnt="0"/>
      <dgm:spPr/>
    </dgm:pt>
    <dgm:pt modelId="{FB6F1324-C34A-4D42-97B3-973839E35B9E}" type="pres">
      <dgm:prSet presAssocID="{1FB59AE7-0EB7-4675-AE44-1D552BA7F731}" presName="bkgdShape" presStyleLbl="node1" presStyleIdx="0" presStyleCnt="3"/>
      <dgm:spPr/>
      <dgm:t>
        <a:bodyPr/>
        <a:lstStyle/>
        <a:p>
          <a:endParaRPr lang="nb-NO"/>
        </a:p>
      </dgm:t>
    </dgm:pt>
    <dgm:pt modelId="{0C4F59CF-C68D-47E4-8D27-C193F5DD07A2}" type="pres">
      <dgm:prSet presAssocID="{1FB59AE7-0EB7-4675-AE44-1D552BA7F731}" presName="nodeTx" presStyleLbl="node1" presStyleIdx="0" presStyleCnt="3">
        <dgm:presLayoutVars>
          <dgm:bulletEnabled val="1"/>
        </dgm:presLayoutVars>
      </dgm:prSet>
      <dgm:spPr/>
      <dgm:t>
        <a:bodyPr/>
        <a:lstStyle/>
        <a:p>
          <a:endParaRPr lang="nb-NO"/>
        </a:p>
      </dgm:t>
    </dgm:pt>
    <dgm:pt modelId="{61989BEB-98FF-4A7E-8AD3-6B064BDE5367}" type="pres">
      <dgm:prSet presAssocID="{1FB59AE7-0EB7-4675-AE44-1D552BA7F731}" presName="invisiNode" presStyleLbl="node1" presStyleIdx="0" presStyleCnt="3"/>
      <dgm:spPr/>
    </dgm:pt>
    <dgm:pt modelId="{858637C6-77B0-4CCD-810F-39C7E71CFC96}" type="pres">
      <dgm:prSet presAssocID="{1FB59AE7-0EB7-4675-AE44-1D552BA7F731}" presName="imagNode" presStyleLbl="fgImgPlace1" presStyleIdx="0" presStyleCnt="3"/>
      <dgm:spPr>
        <a:blipFill>
          <a:blip xmlns:r="http://schemas.openxmlformats.org/officeDocument/2006/relationships" r:embed="rId1">
            <a:extLst>
              <a:ext uri="{96DAC541-7B7A-43D3-8B79-37D633B846F1}">
                <asvg:svgBlip xmlns:asvg="http://schemas.microsoft.com/office/drawing/2016/SVG/main" xmlns="" r:embed="rId2"/>
              </a:ext>
            </a:extLst>
          </a:blip>
          <a:srcRect/>
          <a:stretch>
            <a:fillRect/>
          </a:stretch>
        </a:blipFill>
      </dgm:spPr>
      <dgm:extLst>
        <a:ext uri="{E40237B7-FDA0-4F09-8148-C483321AD2D9}">
          <dgm14:cNvPr xmlns:dgm14="http://schemas.microsoft.com/office/drawing/2010/diagram" id="0" name="" descr="Merke 1 kontur"/>
        </a:ext>
      </dgm:extLst>
    </dgm:pt>
    <dgm:pt modelId="{946C49BE-9E8A-40A5-B242-098A6CC6E027}" type="pres">
      <dgm:prSet presAssocID="{7BCB17E1-D6C2-4415-8D74-2A55E56E66CF}" presName="sibTrans" presStyleLbl="sibTrans2D1" presStyleIdx="0" presStyleCnt="0"/>
      <dgm:spPr/>
      <dgm:t>
        <a:bodyPr/>
        <a:lstStyle/>
        <a:p>
          <a:endParaRPr lang="nb-NO"/>
        </a:p>
      </dgm:t>
    </dgm:pt>
    <dgm:pt modelId="{1E89F8FC-901E-460B-B657-EA139C91FF65}" type="pres">
      <dgm:prSet presAssocID="{06FE0D48-6004-456C-BD4E-F7C7274A8D08}" presName="compNode" presStyleCnt="0"/>
      <dgm:spPr/>
    </dgm:pt>
    <dgm:pt modelId="{BE84710F-BE18-477A-8576-CE1648A48246}" type="pres">
      <dgm:prSet presAssocID="{06FE0D48-6004-456C-BD4E-F7C7274A8D08}" presName="bkgdShape" presStyleLbl="node1" presStyleIdx="1" presStyleCnt="3"/>
      <dgm:spPr/>
      <dgm:t>
        <a:bodyPr/>
        <a:lstStyle/>
        <a:p>
          <a:endParaRPr lang="nb-NO"/>
        </a:p>
      </dgm:t>
    </dgm:pt>
    <dgm:pt modelId="{77E9766D-36D8-46AE-8559-F2A8C985CE95}" type="pres">
      <dgm:prSet presAssocID="{06FE0D48-6004-456C-BD4E-F7C7274A8D08}" presName="nodeTx" presStyleLbl="node1" presStyleIdx="1" presStyleCnt="3">
        <dgm:presLayoutVars>
          <dgm:bulletEnabled val="1"/>
        </dgm:presLayoutVars>
      </dgm:prSet>
      <dgm:spPr/>
      <dgm:t>
        <a:bodyPr/>
        <a:lstStyle/>
        <a:p>
          <a:endParaRPr lang="nb-NO"/>
        </a:p>
      </dgm:t>
    </dgm:pt>
    <dgm:pt modelId="{C5D074B9-6F6F-4648-BC81-B2BBFD20764A}" type="pres">
      <dgm:prSet presAssocID="{06FE0D48-6004-456C-BD4E-F7C7274A8D08}" presName="invisiNode" presStyleLbl="node1" presStyleIdx="1" presStyleCnt="3"/>
      <dgm:spPr/>
    </dgm:pt>
    <dgm:pt modelId="{BAE2E541-DA01-4B49-BE81-81D7991D6ADB}" type="pres">
      <dgm:prSet presAssocID="{06FE0D48-6004-456C-BD4E-F7C7274A8D08}" presName="imagNode" presStyleLbl="fgImgPlace1" presStyleIdx="1" presStyleCnt="3"/>
      <dgm:spPr>
        <a:blipFill>
          <a:blip xmlns:r="http://schemas.openxmlformats.org/officeDocument/2006/relationships" r:embed="rId3">
            <a:extLst>
              <a:ext uri="{96DAC541-7B7A-43D3-8B79-37D633B846F1}">
                <asvg:svgBlip xmlns:asvg="http://schemas.microsoft.com/office/drawing/2016/SVG/main" xmlns="" r:embed="rId4"/>
              </a:ext>
            </a:extLst>
          </a:blip>
          <a:srcRect/>
          <a:stretch>
            <a:fillRect/>
          </a:stretch>
        </a:blipFill>
      </dgm:spPr>
      <dgm:extLst>
        <a:ext uri="{E40237B7-FDA0-4F09-8148-C483321AD2D9}">
          <dgm14:cNvPr xmlns:dgm14="http://schemas.microsoft.com/office/drawing/2010/diagram" id="0" name="" descr="Merke kontur"/>
        </a:ext>
      </dgm:extLst>
    </dgm:pt>
    <dgm:pt modelId="{E960CD5E-4DC8-42A5-8937-4AEB976D6719}" type="pres">
      <dgm:prSet presAssocID="{EF431F72-BFE3-4292-A890-A25C9630527B}" presName="sibTrans" presStyleLbl="sibTrans2D1" presStyleIdx="0" presStyleCnt="0"/>
      <dgm:spPr/>
      <dgm:t>
        <a:bodyPr/>
        <a:lstStyle/>
        <a:p>
          <a:endParaRPr lang="nb-NO"/>
        </a:p>
      </dgm:t>
    </dgm:pt>
    <dgm:pt modelId="{6BD6533F-1260-4E85-A056-7F1299E1C88A}" type="pres">
      <dgm:prSet presAssocID="{1CBE7297-53E0-4B01-9FC7-5BACAC6F9AF0}" presName="compNode" presStyleCnt="0"/>
      <dgm:spPr/>
    </dgm:pt>
    <dgm:pt modelId="{36D93716-CF76-4149-870B-86851A5DCA37}" type="pres">
      <dgm:prSet presAssocID="{1CBE7297-53E0-4B01-9FC7-5BACAC6F9AF0}" presName="bkgdShape" presStyleLbl="node1" presStyleIdx="2" presStyleCnt="3"/>
      <dgm:spPr/>
      <dgm:t>
        <a:bodyPr/>
        <a:lstStyle/>
        <a:p>
          <a:endParaRPr lang="nb-NO"/>
        </a:p>
      </dgm:t>
    </dgm:pt>
    <dgm:pt modelId="{4533E4DF-A295-4746-9459-229D499A5BAD}" type="pres">
      <dgm:prSet presAssocID="{1CBE7297-53E0-4B01-9FC7-5BACAC6F9AF0}" presName="nodeTx" presStyleLbl="node1" presStyleIdx="2" presStyleCnt="3">
        <dgm:presLayoutVars>
          <dgm:bulletEnabled val="1"/>
        </dgm:presLayoutVars>
      </dgm:prSet>
      <dgm:spPr/>
      <dgm:t>
        <a:bodyPr/>
        <a:lstStyle/>
        <a:p>
          <a:endParaRPr lang="nb-NO"/>
        </a:p>
      </dgm:t>
    </dgm:pt>
    <dgm:pt modelId="{AAE99E2C-C6EE-430B-BD38-B5DC1A93D611}" type="pres">
      <dgm:prSet presAssocID="{1CBE7297-53E0-4B01-9FC7-5BACAC6F9AF0}" presName="invisiNode" presStyleLbl="node1" presStyleIdx="2" presStyleCnt="3"/>
      <dgm:spPr/>
    </dgm:pt>
    <dgm:pt modelId="{78591EEF-DCC3-47A2-9A07-2B8F5E3D4717}" type="pres">
      <dgm:prSet presAssocID="{1CBE7297-53E0-4B01-9FC7-5BACAC6F9AF0}" presName="imagNode" presStyleLbl="fgImgPlace1" presStyleIdx="2" presStyleCnt="3"/>
      <dgm:spPr>
        <a:blipFill>
          <a:blip xmlns:r="http://schemas.openxmlformats.org/officeDocument/2006/relationships" r:embed="rId5">
            <a:extLst>
              <a:ext uri="{96DAC541-7B7A-43D3-8B79-37D633B846F1}">
                <asvg:svgBlip xmlns:asvg="http://schemas.microsoft.com/office/drawing/2016/SVG/main" xmlns="" r:embed="rId6"/>
              </a:ext>
            </a:extLst>
          </a:blip>
          <a:srcRect/>
          <a:stretch>
            <a:fillRect/>
          </a:stretch>
        </a:blipFill>
      </dgm:spPr>
      <dgm:extLst>
        <a:ext uri="{E40237B7-FDA0-4F09-8148-C483321AD2D9}">
          <dgm14:cNvPr xmlns:dgm14="http://schemas.microsoft.com/office/drawing/2010/diagram" id="0" name="" descr="Merke 3 kontur"/>
        </a:ext>
      </dgm:extLst>
    </dgm:pt>
  </dgm:ptLst>
  <dgm:cxnLst>
    <dgm:cxn modelId="{B8A4E822-7B09-4AC9-84BE-6F11AFD06603}" type="presOf" srcId="{1CBE7297-53E0-4B01-9FC7-5BACAC6F9AF0}" destId="{4533E4DF-A295-4746-9459-229D499A5BAD}" srcOrd="1" destOrd="0" presId="urn:microsoft.com/office/officeart/2005/8/layout/hList7"/>
    <dgm:cxn modelId="{EEAFDD93-55B2-4E6B-9DE9-BB0E81EEC649}" type="presOf" srcId="{EF431F72-BFE3-4292-A890-A25C9630527B}" destId="{E960CD5E-4DC8-42A5-8937-4AEB976D6719}" srcOrd="0" destOrd="0" presId="urn:microsoft.com/office/officeart/2005/8/layout/hList7"/>
    <dgm:cxn modelId="{C941AB70-7FC8-4E38-B9FB-4E30C49E1517}" type="presOf" srcId="{06FE0D48-6004-456C-BD4E-F7C7274A8D08}" destId="{77E9766D-36D8-46AE-8559-F2A8C985CE95}" srcOrd="1" destOrd="0" presId="urn:microsoft.com/office/officeart/2005/8/layout/hList7"/>
    <dgm:cxn modelId="{5A255AA3-558B-4AC2-9E28-AA8102EB3192}" type="presOf" srcId="{1FB59AE7-0EB7-4675-AE44-1D552BA7F731}" destId="{FB6F1324-C34A-4D42-97B3-973839E35B9E}" srcOrd="0" destOrd="0" presId="urn:microsoft.com/office/officeart/2005/8/layout/hList7"/>
    <dgm:cxn modelId="{95659F88-B9C5-4325-99F0-791174D1E99F}" type="presOf" srcId="{7BCB17E1-D6C2-4415-8D74-2A55E56E66CF}" destId="{946C49BE-9E8A-40A5-B242-098A6CC6E027}" srcOrd="0" destOrd="0" presId="urn:microsoft.com/office/officeart/2005/8/layout/hList7"/>
    <dgm:cxn modelId="{C9AF4A82-C966-4599-A7F4-6D67662F0C69}" srcId="{4996A64A-75B4-43DF-BAC4-036BD7731383}" destId="{1FB59AE7-0EB7-4675-AE44-1D552BA7F731}" srcOrd="0" destOrd="0" parTransId="{305B7D59-F3EF-477B-9A53-C04298E33571}" sibTransId="{7BCB17E1-D6C2-4415-8D74-2A55E56E66CF}"/>
    <dgm:cxn modelId="{2C01FD95-ECDE-4847-A7B4-DCA42B1541EC}" srcId="{4996A64A-75B4-43DF-BAC4-036BD7731383}" destId="{1CBE7297-53E0-4B01-9FC7-5BACAC6F9AF0}" srcOrd="2" destOrd="0" parTransId="{A14AB4F7-1CE0-414F-B28D-B36D912CDEB8}" sibTransId="{981D6FAE-BAF3-4000-83D3-C88F21B5C226}"/>
    <dgm:cxn modelId="{666E2A11-E996-46E3-9509-C056B73DBEB3}" type="presOf" srcId="{1FB59AE7-0EB7-4675-AE44-1D552BA7F731}" destId="{0C4F59CF-C68D-47E4-8D27-C193F5DD07A2}" srcOrd="1" destOrd="0" presId="urn:microsoft.com/office/officeart/2005/8/layout/hList7"/>
    <dgm:cxn modelId="{4BE664D8-960A-4163-80FB-064521B14AB8}" type="presOf" srcId="{1CBE7297-53E0-4B01-9FC7-5BACAC6F9AF0}" destId="{36D93716-CF76-4149-870B-86851A5DCA37}" srcOrd="0" destOrd="0" presId="urn:microsoft.com/office/officeart/2005/8/layout/hList7"/>
    <dgm:cxn modelId="{1E579D9B-EA1F-4A63-ABC1-21340042F1CE}" type="presOf" srcId="{06FE0D48-6004-456C-BD4E-F7C7274A8D08}" destId="{BE84710F-BE18-477A-8576-CE1648A48246}" srcOrd="0" destOrd="0" presId="urn:microsoft.com/office/officeart/2005/8/layout/hList7"/>
    <dgm:cxn modelId="{BD1CDDF3-691C-467C-B91E-821C6A16DB6C}" srcId="{4996A64A-75B4-43DF-BAC4-036BD7731383}" destId="{06FE0D48-6004-456C-BD4E-F7C7274A8D08}" srcOrd="1" destOrd="0" parTransId="{E0458756-31AF-4801-8308-858B65FD32AA}" sibTransId="{EF431F72-BFE3-4292-A890-A25C9630527B}"/>
    <dgm:cxn modelId="{FF528F62-EA85-43C0-B450-DD0C5053CC60}" type="presOf" srcId="{4996A64A-75B4-43DF-BAC4-036BD7731383}" destId="{CB60ADDB-C094-488D-A7DA-DD15C264A37E}" srcOrd="0" destOrd="0" presId="urn:microsoft.com/office/officeart/2005/8/layout/hList7"/>
    <dgm:cxn modelId="{A65913A7-18F1-44FE-A10F-9394A06AB19B}" type="presParOf" srcId="{CB60ADDB-C094-488D-A7DA-DD15C264A37E}" destId="{93A29981-C9A6-4115-8E44-8AFF3606DABC}" srcOrd="0" destOrd="0" presId="urn:microsoft.com/office/officeart/2005/8/layout/hList7"/>
    <dgm:cxn modelId="{6A56659D-2F88-4E9D-827C-BB6A09ED772E}" type="presParOf" srcId="{CB60ADDB-C094-488D-A7DA-DD15C264A37E}" destId="{DFB69301-CE15-4237-8C26-A3CF27A1EC9C}" srcOrd="1" destOrd="0" presId="urn:microsoft.com/office/officeart/2005/8/layout/hList7"/>
    <dgm:cxn modelId="{8FFBAF44-25DB-4E3C-B597-546EF45EA64E}" type="presParOf" srcId="{DFB69301-CE15-4237-8C26-A3CF27A1EC9C}" destId="{FFF53EE4-A83F-4A2A-AE7B-E60CE97252D1}" srcOrd="0" destOrd="0" presId="urn:microsoft.com/office/officeart/2005/8/layout/hList7"/>
    <dgm:cxn modelId="{87136CE2-7F63-4774-99C6-3F805D365C1F}" type="presParOf" srcId="{FFF53EE4-A83F-4A2A-AE7B-E60CE97252D1}" destId="{FB6F1324-C34A-4D42-97B3-973839E35B9E}" srcOrd="0" destOrd="0" presId="urn:microsoft.com/office/officeart/2005/8/layout/hList7"/>
    <dgm:cxn modelId="{0D01B9CE-F912-428C-BB52-94536812815E}" type="presParOf" srcId="{FFF53EE4-A83F-4A2A-AE7B-E60CE97252D1}" destId="{0C4F59CF-C68D-47E4-8D27-C193F5DD07A2}" srcOrd="1" destOrd="0" presId="urn:microsoft.com/office/officeart/2005/8/layout/hList7"/>
    <dgm:cxn modelId="{0F96F5CD-AC40-44E3-AD91-677DB7097B2E}" type="presParOf" srcId="{FFF53EE4-A83F-4A2A-AE7B-E60CE97252D1}" destId="{61989BEB-98FF-4A7E-8AD3-6B064BDE5367}" srcOrd="2" destOrd="0" presId="urn:microsoft.com/office/officeart/2005/8/layout/hList7"/>
    <dgm:cxn modelId="{5509B3AF-D8DC-40C4-8314-90405AEBA7F0}" type="presParOf" srcId="{FFF53EE4-A83F-4A2A-AE7B-E60CE97252D1}" destId="{858637C6-77B0-4CCD-810F-39C7E71CFC96}" srcOrd="3" destOrd="0" presId="urn:microsoft.com/office/officeart/2005/8/layout/hList7"/>
    <dgm:cxn modelId="{572AE77C-9B1F-4F48-8CB5-B93B72DE55C6}" type="presParOf" srcId="{DFB69301-CE15-4237-8C26-A3CF27A1EC9C}" destId="{946C49BE-9E8A-40A5-B242-098A6CC6E027}" srcOrd="1" destOrd="0" presId="urn:microsoft.com/office/officeart/2005/8/layout/hList7"/>
    <dgm:cxn modelId="{8A3D90AD-9FE0-46CE-9D1A-EB1DED6A97ED}" type="presParOf" srcId="{DFB69301-CE15-4237-8C26-A3CF27A1EC9C}" destId="{1E89F8FC-901E-460B-B657-EA139C91FF65}" srcOrd="2" destOrd="0" presId="urn:microsoft.com/office/officeart/2005/8/layout/hList7"/>
    <dgm:cxn modelId="{F572A067-2F9B-4C10-9A7A-E1107CC257FC}" type="presParOf" srcId="{1E89F8FC-901E-460B-B657-EA139C91FF65}" destId="{BE84710F-BE18-477A-8576-CE1648A48246}" srcOrd="0" destOrd="0" presId="urn:microsoft.com/office/officeart/2005/8/layout/hList7"/>
    <dgm:cxn modelId="{F3A5560C-EB3B-4F1D-AFE2-D22D551D1FF0}" type="presParOf" srcId="{1E89F8FC-901E-460B-B657-EA139C91FF65}" destId="{77E9766D-36D8-46AE-8559-F2A8C985CE95}" srcOrd="1" destOrd="0" presId="urn:microsoft.com/office/officeart/2005/8/layout/hList7"/>
    <dgm:cxn modelId="{D4D3A046-ACAC-474F-BD80-F03E0F73DFF0}" type="presParOf" srcId="{1E89F8FC-901E-460B-B657-EA139C91FF65}" destId="{C5D074B9-6F6F-4648-BC81-B2BBFD20764A}" srcOrd="2" destOrd="0" presId="urn:microsoft.com/office/officeart/2005/8/layout/hList7"/>
    <dgm:cxn modelId="{5E200B67-EE8D-4E2B-8527-6E3C6B594282}" type="presParOf" srcId="{1E89F8FC-901E-460B-B657-EA139C91FF65}" destId="{BAE2E541-DA01-4B49-BE81-81D7991D6ADB}" srcOrd="3" destOrd="0" presId="urn:microsoft.com/office/officeart/2005/8/layout/hList7"/>
    <dgm:cxn modelId="{20B89D2B-4EED-4517-BA39-CBD493687E83}" type="presParOf" srcId="{DFB69301-CE15-4237-8C26-A3CF27A1EC9C}" destId="{E960CD5E-4DC8-42A5-8937-4AEB976D6719}" srcOrd="3" destOrd="0" presId="urn:microsoft.com/office/officeart/2005/8/layout/hList7"/>
    <dgm:cxn modelId="{F10D8EDB-27A2-4336-8945-4FDE0903788A}" type="presParOf" srcId="{DFB69301-CE15-4237-8C26-A3CF27A1EC9C}" destId="{6BD6533F-1260-4E85-A056-7F1299E1C88A}" srcOrd="4" destOrd="0" presId="urn:microsoft.com/office/officeart/2005/8/layout/hList7"/>
    <dgm:cxn modelId="{032170B8-C7DB-4C93-98F8-273238B04776}" type="presParOf" srcId="{6BD6533F-1260-4E85-A056-7F1299E1C88A}" destId="{36D93716-CF76-4149-870B-86851A5DCA37}" srcOrd="0" destOrd="0" presId="urn:microsoft.com/office/officeart/2005/8/layout/hList7"/>
    <dgm:cxn modelId="{B960E530-90BE-432E-A529-9FF1F2D2AB8E}" type="presParOf" srcId="{6BD6533F-1260-4E85-A056-7F1299E1C88A}" destId="{4533E4DF-A295-4746-9459-229D499A5BAD}" srcOrd="1" destOrd="0" presId="urn:microsoft.com/office/officeart/2005/8/layout/hList7"/>
    <dgm:cxn modelId="{46597B60-697C-4939-84A4-A2AE2F4B1373}" type="presParOf" srcId="{6BD6533F-1260-4E85-A056-7F1299E1C88A}" destId="{AAE99E2C-C6EE-430B-BD38-B5DC1A93D611}" srcOrd="2" destOrd="0" presId="urn:microsoft.com/office/officeart/2005/8/layout/hList7"/>
    <dgm:cxn modelId="{C0A93FFB-6F0C-40CB-96EA-2180FB4432FD}" type="presParOf" srcId="{6BD6533F-1260-4E85-A056-7F1299E1C88A}" destId="{78591EEF-DCC3-47A2-9A07-2B8F5E3D4717}"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6F1324-C34A-4D42-97B3-973839E35B9E}">
      <dsp:nvSpPr>
        <dsp:cNvPr id="0" name=""/>
        <dsp:cNvSpPr/>
      </dsp:nvSpPr>
      <dsp:spPr>
        <a:xfrm>
          <a:off x="2207" y="0"/>
          <a:ext cx="3435027" cy="435133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nb-NO" sz="2300" kern="1200"/>
            <a:t>Sikre datagrunnlag</a:t>
          </a:r>
        </a:p>
        <a:p>
          <a:pPr marL="0" lvl="0" algn="ctr" defTabSz="1022350">
            <a:lnSpc>
              <a:spcPct val="90000"/>
            </a:lnSpc>
            <a:spcBef>
              <a:spcPct val="0"/>
            </a:spcBef>
            <a:spcAft>
              <a:spcPct val="35000"/>
            </a:spcAft>
            <a:buNone/>
          </a:pPr>
          <a:r>
            <a:rPr lang="nb-NO" sz="2300" kern="1200"/>
            <a:t>fremtidig forskning Finansieringskilder: HMR (avsatte midler)</a:t>
          </a:r>
          <a:endParaRPr lang="nb-NO" sz="2300" kern="1200" dirty="0"/>
        </a:p>
      </dsp:txBody>
      <dsp:txXfrm>
        <a:off x="2207" y="1740535"/>
        <a:ext cx="3435027" cy="1740535"/>
      </dsp:txXfrm>
    </dsp:sp>
    <dsp:sp modelId="{858637C6-77B0-4CCD-810F-39C7E71CFC96}">
      <dsp:nvSpPr>
        <dsp:cNvPr id="0" name=""/>
        <dsp:cNvSpPr/>
      </dsp:nvSpPr>
      <dsp:spPr>
        <a:xfrm>
          <a:off x="995223" y="261080"/>
          <a:ext cx="1448995" cy="1448995"/>
        </a:xfrm>
        <a:prstGeom prst="ellipse">
          <a:avLst/>
        </a:prstGeom>
        <a:blipFill>
          <a:blip xmlns:r="http://schemas.openxmlformats.org/officeDocument/2006/relationships" r:embed="rId1">
            <a:extLst>
              <a:ext uri="{96DAC541-7B7A-43D3-8B79-37D633B846F1}">
                <asvg:svgBlip xmlns:asvg="http://schemas.microsoft.com/office/drawing/2016/SVG/main" xmlns=""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E84710F-BE18-477A-8576-CE1648A48246}">
      <dsp:nvSpPr>
        <dsp:cNvPr id="0" name=""/>
        <dsp:cNvSpPr/>
      </dsp:nvSpPr>
      <dsp:spPr>
        <a:xfrm>
          <a:off x="3540286" y="0"/>
          <a:ext cx="3435027" cy="4351338"/>
        </a:xfrm>
        <a:prstGeom prst="roundRect">
          <a:avLst>
            <a:gd name="adj" fmla="val 10000"/>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nb-NO" sz="2300" kern="1200"/>
            <a:t>Forskningsprosjekt</a:t>
          </a:r>
        </a:p>
        <a:p>
          <a:pPr lvl="0" algn="ctr" defTabSz="1022350">
            <a:lnSpc>
              <a:spcPct val="90000"/>
            </a:lnSpc>
            <a:spcBef>
              <a:spcPct val="0"/>
            </a:spcBef>
            <a:spcAft>
              <a:spcPct val="35000"/>
            </a:spcAft>
          </a:pPr>
          <a:r>
            <a:rPr lang="nb-NO" sz="2300" kern="1200" err="1"/>
            <a:t>Finaniseringskilder</a:t>
          </a:r>
          <a:r>
            <a:rPr lang="nb-NO" sz="2300" kern="1200"/>
            <a:t>: </a:t>
          </a:r>
          <a:r>
            <a:rPr lang="nb-NO" sz="2300" kern="1200" err="1"/>
            <a:t>MobPro</a:t>
          </a:r>
          <a:r>
            <a:rPr lang="nb-NO" sz="2300" kern="1200"/>
            <a:t>, RFF</a:t>
          </a:r>
        </a:p>
      </dsp:txBody>
      <dsp:txXfrm>
        <a:off x="3540286" y="1740535"/>
        <a:ext cx="3435027" cy="1740535"/>
      </dsp:txXfrm>
    </dsp:sp>
    <dsp:sp modelId="{BAE2E541-DA01-4B49-BE81-81D7991D6ADB}">
      <dsp:nvSpPr>
        <dsp:cNvPr id="0" name=""/>
        <dsp:cNvSpPr/>
      </dsp:nvSpPr>
      <dsp:spPr>
        <a:xfrm>
          <a:off x="4533302" y="261080"/>
          <a:ext cx="1448995" cy="1448995"/>
        </a:xfrm>
        <a:prstGeom prst="ellipse">
          <a:avLst/>
        </a:prstGeom>
        <a:blipFill>
          <a:blip xmlns:r="http://schemas.openxmlformats.org/officeDocument/2006/relationships" r:embed="rId3">
            <a:extLst>
              <a:ext uri="{96DAC541-7B7A-43D3-8B79-37D633B846F1}">
                <asvg:svgBlip xmlns:asvg="http://schemas.microsoft.com/office/drawing/2016/SVG/main" xmlns=""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6D93716-CF76-4149-870B-86851A5DCA37}">
      <dsp:nvSpPr>
        <dsp:cNvPr id="0" name=""/>
        <dsp:cNvSpPr/>
      </dsp:nvSpPr>
      <dsp:spPr>
        <a:xfrm>
          <a:off x="7078364" y="0"/>
          <a:ext cx="3435027" cy="4351338"/>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nb-NO" sz="2300" kern="1200" err="1"/>
            <a:t>PhD</a:t>
          </a:r>
          <a:r>
            <a:rPr lang="nb-NO" sz="2300" kern="1200"/>
            <a:t> prosjekt</a:t>
          </a:r>
        </a:p>
        <a:p>
          <a:pPr lvl="0" algn="ctr" defTabSz="1022350">
            <a:lnSpc>
              <a:spcPct val="90000"/>
            </a:lnSpc>
            <a:spcBef>
              <a:spcPct val="0"/>
            </a:spcBef>
            <a:spcAft>
              <a:spcPct val="35000"/>
            </a:spcAft>
          </a:pPr>
          <a:r>
            <a:rPr lang="nb-NO" sz="2300" kern="1200" err="1"/>
            <a:t>Finansieringkilder</a:t>
          </a:r>
          <a:r>
            <a:rPr lang="nb-NO" sz="2300" kern="1200"/>
            <a:t>: NFR (off. </a:t>
          </a:r>
          <a:r>
            <a:rPr lang="nb-NO" sz="2300" kern="1200" err="1"/>
            <a:t>PhD</a:t>
          </a:r>
          <a:r>
            <a:rPr lang="nb-NO" sz="2300" kern="1200"/>
            <a:t>), Samarbeidsorganet</a:t>
          </a:r>
        </a:p>
      </dsp:txBody>
      <dsp:txXfrm>
        <a:off x="7078364" y="1740535"/>
        <a:ext cx="3435027" cy="1740535"/>
      </dsp:txXfrm>
    </dsp:sp>
    <dsp:sp modelId="{78591EEF-DCC3-47A2-9A07-2B8F5E3D4717}">
      <dsp:nvSpPr>
        <dsp:cNvPr id="0" name=""/>
        <dsp:cNvSpPr/>
      </dsp:nvSpPr>
      <dsp:spPr>
        <a:xfrm>
          <a:off x="8071380" y="261080"/>
          <a:ext cx="1448995" cy="1448995"/>
        </a:xfrm>
        <a:prstGeom prst="ellipse">
          <a:avLst/>
        </a:prstGeom>
        <a:blipFill>
          <a:blip xmlns:r="http://schemas.openxmlformats.org/officeDocument/2006/relationships" r:embed="rId5">
            <a:extLst>
              <a:ext uri="{96DAC541-7B7A-43D3-8B79-37D633B846F1}">
                <asvg:svgBlip xmlns:asvg="http://schemas.microsoft.com/office/drawing/2016/SVG/main" xmlns=""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3A29981-C9A6-4115-8E44-8AFF3606DABC}">
      <dsp:nvSpPr>
        <dsp:cNvPr id="0" name=""/>
        <dsp:cNvSpPr/>
      </dsp:nvSpPr>
      <dsp:spPr>
        <a:xfrm>
          <a:off x="420623" y="3481070"/>
          <a:ext cx="9674352" cy="652700"/>
        </a:xfrm>
        <a:prstGeom prst="leftRightArrow">
          <a:avLst/>
        </a:prstGeom>
        <a:solidFill>
          <a:schemeClr val="accent2">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BE304B-AE51-4AD4-80EE-3EA4B18A5D77}" type="datetimeFigureOut">
              <a:rPr lang="nb-NO" smtClean="0"/>
              <a:t>24.03.2022</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94DEAD-FABE-4C93-9959-15DE1C1761C9}" type="slidenum">
              <a:rPr lang="nb-NO" smtClean="0"/>
              <a:t>‹#›</a:t>
            </a:fld>
            <a:endParaRPr lang="nb-NO"/>
          </a:p>
        </p:txBody>
      </p:sp>
    </p:spTree>
    <p:extLst>
      <p:ext uri="{BB962C8B-B14F-4D97-AF65-F5344CB8AC3E}">
        <p14:creationId xmlns:p14="http://schemas.microsoft.com/office/powerpoint/2010/main" val="926632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Mors vansker dominant årsak til kontakt med BBF</a:t>
            </a:r>
          </a:p>
        </p:txBody>
      </p:sp>
      <p:sp>
        <p:nvSpPr>
          <p:cNvPr id="4" name="Plassholder for lysbildenummer 3"/>
          <p:cNvSpPr>
            <a:spLocks noGrp="1"/>
          </p:cNvSpPr>
          <p:nvPr>
            <p:ph type="sldNum" sz="quarter" idx="5"/>
          </p:nvPr>
        </p:nvSpPr>
        <p:spPr/>
        <p:txBody>
          <a:bodyPr/>
          <a:lstStyle/>
          <a:p>
            <a:fld id="{3594DEAD-FABE-4C93-9959-15DE1C1761C9}" type="slidenum">
              <a:rPr lang="nb-NO" smtClean="0"/>
              <a:t>15</a:t>
            </a:fld>
            <a:endParaRPr lang="nb-NO"/>
          </a:p>
        </p:txBody>
      </p:sp>
    </p:spTree>
    <p:extLst>
      <p:ext uri="{BB962C8B-B14F-4D97-AF65-F5344CB8AC3E}">
        <p14:creationId xmlns:p14="http://schemas.microsoft.com/office/powerpoint/2010/main" val="814417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3594DEAD-FABE-4C93-9959-15DE1C1761C9}" type="slidenum">
              <a:rPr lang="nb-NO" smtClean="0"/>
              <a:t>41</a:t>
            </a:fld>
            <a:endParaRPr lang="nb-NO"/>
          </a:p>
        </p:txBody>
      </p:sp>
    </p:spTree>
    <p:extLst>
      <p:ext uri="{BB962C8B-B14F-4D97-AF65-F5344CB8AC3E}">
        <p14:creationId xmlns:p14="http://schemas.microsoft.com/office/powerpoint/2010/main" val="341119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endParaRPr lang="en-US"/>
          </a:p>
        </p:txBody>
      </p:sp>
      <p:sp>
        <p:nvSpPr>
          <p:cNvPr id="3" name="Undertit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en-US"/>
          </a:p>
        </p:txBody>
      </p:sp>
      <p:sp>
        <p:nvSpPr>
          <p:cNvPr id="4" name="Plassholder for dato 3"/>
          <p:cNvSpPr>
            <a:spLocks noGrp="1"/>
          </p:cNvSpPr>
          <p:nvPr>
            <p:ph type="dt" sz="half" idx="10"/>
          </p:nvPr>
        </p:nvSpPr>
        <p:spPr/>
        <p:txBody>
          <a:bodyPr/>
          <a:lstStyle/>
          <a:p>
            <a:fld id="{28543BDC-0553-40FA-A4DB-EDAAA606CFF6}" type="datetimeFigureOut">
              <a:rPr lang="en-US" smtClean="0"/>
              <a:t>3/24/2022</a:t>
            </a:fld>
            <a:endParaRPr lang="en-US"/>
          </a:p>
        </p:txBody>
      </p:sp>
      <p:sp>
        <p:nvSpPr>
          <p:cNvPr id="5" name="Plassholder for bunntekst 4"/>
          <p:cNvSpPr>
            <a:spLocks noGrp="1"/>
          </p:cNvSpPr>
          <p:nvPr>
            <p:ph type="ftr" sz="quarter" idx="11"/>
          </p:nvPr>
        </p:nvSpPr>
        <p:spPr/>
        <p:txBody>
          <a:bodyPr/>
          <a:lstStyle/>
          <a:p>
            <a:endParaRPr lang="en-US"/>
          </a:p>
        </p:txBody>
      </p:sp>
      <p:sp>
        <p:nvSpPr>
          <p:cNvPr id="6" name="Plassholder for lysbildenummer 5"/>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1137542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en-US"/>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Plassholder for dato 3"/>
          <p:cNvSpPr>
            <a:spLocks noGrp="1"/>
          </p:cNvSpPr>
          <p:nvPr>
            <p:ph type="dt" sz="half" idx="10"/>
          </p:nvPr>
        </p:nvSpPr>
        <p:spPr/>
        <p:txBody>
          <a:bodyPr/>
          <a:lstStyle/>
          <a:p>
            <a:fld id="{28543BDC-0553-40FA-A4DB-EDAAA606CFF6}" type="datetimeFigureOut">
              <a:rPr lang="en-US" smtClean="0"/>
              <a:t>3/24/2022</a:t>
            </a:fld>
            <a:endParaRPr lang="en-US"/>
          </a:p>
        </p:txBody>
      </p:sp>
      <p:sp>
        <p:nvSpPr>
          <p:cNvPr id="5" name="Plassholder for bunntekst 4"/>
          <p:cNvSpPr>
            <a:spLocks noGrp="1"/>
          </p:cNvSpPr>
          <p:nvPr>
            <p:ph type="ftr" sz="quarter" idx="11"/>
          </p:nvPr>
        </p:nvSpPr>
        <p:spPr/>
        <p:txBody>
          <a:bodyPr/>
          <a:lstStyle/>
          <a:p>
            <a:endParaRPr lang="en-US"/>
          </a:p>
        </p:txBody>
      </p:sp>
      <p:sp>
        <p:nvSpPr>
          <p:cNvPr id="6" name="Plassholder for lysbildenummer 5"/>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2170980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724900" y="365125"/>
            <a:ext cx="2628900" cy="5811838"/>
          </a:xfrm>
        </p:spPr>
        <p:txBody>
          <a:bodyPr vert="eaVert"/>
          <a:lstStyle/>
          <a:p>
            <a:r>
              <a:rPr lang="nb-NO"/>
              <a:t>Klikk for å redigere tittelstil</a:t>
            </a:r>
            <a:endParaRPr lang="en-US"/>
          </a:p>
        </p:txBody>
      </p:sp>
      <p:sp>
        <p:nvSpPr>
          <p:cNvPr id="3" name="Plassholder for loddrett tekst 2"/>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Plassholder for dato 3"/>
          <p:cNvSpPr>
            <a:spLocks noGrp="1"/>
          </p:cNvSpPr>
          <p:nvPr>
            <p:ph type="dt" sz="half" idx="10"/>
          </p:nvPr>
        </p:nvSpPr>
        <p:spPr/>
        <p:txBody>
          <a:bodyPr/>
          <a:lstStyle/>
          <a:p>
            <a:fld id="{28543BDC-0553-40FA-A4DB-EDAAA606CFF6}" type="datetimeFigureOut">
              <a:rPr lang="en-US" smtClean="0"/>
              <a:t>3/24/2022</a:t>
            </a:fld>
            <a:endParaRPr lang="en-US"/>
          </a:p>
        </p:txBody>
      </p:sp>
      <p:sp>
        <p:nvSpPr>
          <p:cNvPr id="5" name="Plassholder for bunntekst 4"/>
          <p:cNvSpPr>
            <a:spLocks noGrp="1"/>
          </p:cNvSpPr>
          <p:nvPr>
            <p:ph type="ftr" sz="quarter" idx="11"/>
          </p:nvPr>
        </p:nvSpPr>
        <p:spPr/>
        <p:txBody>
          <a:bodyPr/>
          <a:lstStyle/>
          <a:p>
            <a:endParaRPr lang="en-US"/>
          </a:p>
        </p:txBody>
      </p:sp>
      <p:sp>
        <p:nvSpPr>
          <p:cNvPr id="6" name="Plassholder for lysbildenummer 5"/>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557333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en-US"/>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Plassholder for dato 3"/>
          <p:cNvSpPr>
            <a:spLocks noGrp="1"/>
          </p:cNvSpPr>
          <p:nvPr>
            <p:ph type="dt" sz="half" idx="10"/>
          </p:nvPr>
        </p:nvSpPr>
        <p:spPr/>
        <p:txBody>
          <a:bodyPr/>
          <a:lstStyle/>
          <a:p>
            <a:fld id="{28543BDC-0553-40FA-A4DB-EDAAA606CFF6}" type="datetimeFigureOut">
              <a:rPr lang="en-US" smtClean="0"/>
              <a:t>3/24/2022</a:t>
            </a:fld>
            <a:endParaRPr lang="en-US"/>
          </a:p>
        </p:txBody>
      </p:sp>
      <p:sp>
        <p:nvSpPr>
          <p:cNvPr id="5" name="Plassholder for bunntekst 4"/>
          <p:cNvSpPr>
            <a:spLocks noGrp="1"/>
          </p:cNvSpPr>
          <p:nvPr>
            <p:ph type="ftr" sz="quarter" idx="11"/>
          </p:nvPr>
        </p:nvSpPr>
        <p:spPr/>
        <p:txBody>
          <a:bodyPr/>
          <a:lstStyle/>
          <a:p>
            <a:endParaRPr lang="en-US"/>
          </a:p>
        </p:txBody>
      </p:sp>
      <p:sp>
        <p:nvSpPr>
          <p:cNvPr id="6" name="Plassholder for lysbildenummer 5"/>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3074127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831850" y="1709738"/>
            <a:ext cx="10515600" cy="2852737"/>
          </a:xfrm>
        </p:spPr>
        <p:txBody>
          <a:bodyPr anchor="b"/>
          <a:lstStyle>
            <a:lvl1pPr>
              <a:defRPr sz="6000"/>
            </a:lvl1pPr>
          </a:lstStyle>
          <a:p>
            <a:r>
              <a:rPr lang="nb-NO"/>
              <a:t>Klikk for å redigere tittelstil</a:t>
            </a:r>
            <a:endParaRPr lang="en-US"/>
          </a:p>
        </p:txBody>
      </p:sp>
      <p:sp>
        <p:nvSpPr>
          <p:cNvPr id="3" name="Plassholder f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p:cNvSpPr>
            <a:spLocks noGrp="1"/>
          </p:cNvSpPr>
          <p:nvPr>
            <p:ph type="dt" sz="half" idx="10"/>
          </p:nvPr>
        </p:nvSpPr>
        <p:spPr/>
        <p:txBody>
          <a:bodyPr/>
          <a:lstStyle/>
          <a:p>
            <a:fld id="{28543BDC-0553-40FA-A4DB-EDAAA606CFF6}" type="datetimeFigureOut">
              <a:rPr lang="en-US" smtClean="0"/>
              <a:t>3/24/2022</a:t>
            </a:fld>
            <a:endParaRPr lang="en-US"/>
          </a:p>
        </p:txBody>
      </p:sp>
      <p:sp>
        <p:nvSpPr>
          <p:cNvPr id="5" name="Plassholder for bunntekst 4"/>
          <p:cNvSpPr>
            <a:spLocks noGrp="1"/>
          </p:cNvSpPr>
          <p:nvPr>
            <p:ph type="ftr" sz="quarter" idx="11"/>
          </p:nvPr>
        </p:nvSpPr>
        <p:spPr/>
        <p:txBody>
          <a:bodyPr/>
          <a:lstStyle/>
          <a:p>
            <a:endParaRPr lang="en-US"/>
          </a:p>
        </p:txBody>
      </p:sp>
      <p:sp>
        <p:nvSpPr>
          <p:cNvPr id="6" name="Plassholder for lysbildenummer 5"/>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2697081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en-US"/>
          </a:p>
        </p:txBody>
      </p:sp>
      <p:sp>
        <p:nvSpPr>
          <p:cNvPr id="3" name="Plassholder for innhold 2"/>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Plassholder for innhold 3"/>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5" name="Plassholder for dato 4"/>
          <p:cNvSpPr>
            <a:spLocks noGrp="1"/>
          </p:cNvSpPr>
          <p:nvPr>
            <p:ph type="dt" sz="half" idx="10"/>
          </p:nvPr>
        </p:nvSpPr>
        <p:spPr/>
        <p:txBody>
          <a:bodyPr/>
          <a:lstStyle/>
          <a:p>
            <a:fld id="{28543BDC-0553-40FA-A4DB-EDAAA606CFF6}" type="datetimeFigureOut">
              <a:rPr lang="en-US" smtClean="0"/>
              <a:t>3/24/2022</a:t>
            </a:fld>
            <a:endParaRPr lang="en-US"/>
          </a:p>
        </p:txBody>
      </p:sp>
      <p:sp>
        <p:nvSpPr>
          <p:cNvPr id="6" name="Plassholder for bunntekst 5"/>
          <p:cNvSpPr>
            <a:spLocks noGrp="1"/>
          </p:cNvSpPr>
          <p:nvPr>
            <p:ph type="ftr" sz="quarter" idx="11"/>
          </p:nvPr>
        </p:nvSpPr>
        <p:spPr/>
        <p:txBody>
          <a:bodyPr/>
          <a:lstStyle/>
          <a:p>
            <a:endParaRPr lang="en-US"/>
          </a:p>
        </p:txBody>
      </p:sp>
      <p:sp>
        <p:nvSpPr>
          <p:cNvPr id="7" name="Plassholder for lysbildenummer 6"/>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2764821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839788" y="365125"/>
            <a:ext cx="10515600" cy="1325563"/>
          </a:xfrm>
        </p:spPr>
        <p:txBody>
          <a:bodyPr/>
          <a:lstStyle/>
          <a:p>
            <a:r>
              <a:rPr lang="nb-NO"/>
              <a:t>Klikk for å redigere tittelstil</a:t>
            </a:r>
            <a:endParaRPr lang="en-US"/>
          </a:p>
        </p:txBody>
      </p:sp>
      <p:sp>
        <p:nvSpPr>
          <p:cNvPr id="3" name="Plassholder f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5" name="Plassholder f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7" name="Plassholder for dato 6"/>
          <p:cNvSpPr>
            <a:spLocks noGrp="1"/>
          </p:cNvSpPr>
          <p:nvPr>
            <p:ph type="dt" sz="half" idx="10"/>
          </p:nvPr>
        </p:nvSpPr>
        <p:spPr/>
        <p:txBody>
          <a:bodyPr/>
          <a:lstStyle/>
          <a:p>
            <a:fld id="{28543BDC-0553-40FA-A4DB-EDAAA606CFF6}" type="datetimeFigureOut">
              <a:rPr lang="en-US" smtClean="0"/>
              <a:t>3/24/2022</a:t>
            </a:fld>
            <a:endParaRPr lang="en-US"/>
          </a:p>
        </p:txBody>
      </p:sp>
      <p:sp>
        <p:nvSpPr>
          <p:cNvPr id="8" name="Plassholder for bunntekst 7"/>
          <p:cNvSpPr>
            <a:spLocks noGrp="1"/>
          </p:cNvSpPr>
          <p:nvPr>
            <p:ph type="ftr" sz="quarter" idx="11"/>
          </p:nvPr>
        </p:nvSpPr>
        <p:spPr/>
        <p:txBody>
          <a:bodyPr/>
          <a:lstStyle/>
          <a:p>
            <a:endParaRPr lang="en-US"/>
          </a:p>
        </p:txBody>
      </p:sp>
      <p:sp>
        <p:nvSpPr>
          <p:cNvPr id="9" name="Plassholder for lysbildenummer 8"/>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4043207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en-US"/>
          </a:p>
        </p:txBody>
      </p:sp>
      <p:sp>
        <p:nvSpPr>
          <p:cNvPr id="3" name="Plassholder for dato 2"/>
          <p:cNvSpPr>
            <a:spLocks noGrp="1"/>
          </p:cNvSpPr>
          <p:nvPr>
            <p:ph type="dt" sz="half" idx="10"/>
          </p:nvPr>
        </p:nvSpPr>
        <p:spPr/>
        <p:txBody>
          <a:bodyPr/>
          <a:lstStyle/>
          <a:p>
            <a:fld id="{28543BDC-0553-40FA-A4DB-EDAAA606CFF6}" type="datetimeFigureOut">
              <a:rPr lang="en-US" smtClean="0"/>
              <a:t>3/24/2022</a:t>
            </a:fld>
            <a:endParaRPr lang="en-US"/>
          </a:p>
        </p:txBody>
      </p:sp>
      <p:sp>
        <p:nvSpPr>
          <p:cNvPr id="4" name="Plassholder for bunntekst 3"/>
          <p:cNvSpPr>
            <a:spLocks noGrp="1"/>
          </p:cNvSpPr>
          <p:nvPr>
            <p:ph type="ftr" sz="quarter" idx="11"/>
          </p:nvPr>
        </p:nvSpPr>
        <p:spPr/>
        <p:txBody>
          <a:bodyPr/>
          <a:lstStyle/>
          <a:p>
            <a:endParaRPr lang="en-US"/>
          </a:p>
        </p:txBody>
      </p:sp>
      <p:sp>
        <p:nvSpPr>
          <p:cNvPr id="5" name="Plassholder for lysbildenummer 4"/>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3347560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28543BDC-0553-40FA-A4DB-EDAAA606CFF6}" type="datetimeFigureOut">
              <a:rPr lang="en-US" smtClean="0"/>
              <a:t>3/24/2022</a:t>
            </a:fld>
            <a:endParaRPr lang="en-US"/>
          </a:p>
        </p:txBody>
      </p:sp>
      <p:sp>
        <p:nvSpPr>
          <p:cNvPr id="3" name="Plassholder for bunntekst 2"/>
          <p:cNvSpPr>
            <a:spLocks noGrp="1"/>
          </p:cNvSpPr>
          <p:nvPr>
            <p:ph type="ftr" sz="quarter" idx="11"/>
          </p:nvPr>
        </p:nvSpPr>
        <p:spPr/>
        <p:txBody>
          <a:bodyPr/>
          <a:lstStyle/>
          <a:p>
            <a:endParaRPr lang="en-US"/>
          </a:p>
        </p:txBody>
      </p:sp>
      <p:sp>
        <p:nvSpPr>
          <p:cNvPr id="4" name="Plassholder for lysbildenummer 3"/>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1086863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a:t>Klikk for å redigere tittelstil</a:t>
            </a:r>
            <a:endParaRPr lang="en-US"/>
          </a:p>
        </p:txBody>
      </p:sp>
      <p:sp>
        <p:nvSpPr>
          <p:cNvPr id="3" name="Plassholder for inn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28543BDC-0553-40FA-A4DB-EDAAA606CFF6}" type="datetimeFigureOut">
              <a:rPr lang="en-US" smtClean="0"/>
              <a:t>3/24/2022</a:t>
            </a:fld>
            <a:endParaRPr lang="en-US"/>
          </a:p>
        </p:txBody>
      </p:sp>
      <p:sp>
        <p:nvSpPr>
          <p:cNvPr id="6" name="Plassholder for bunntekst 5"/>
          <p:cNvSpPr>
            <a:spLocks noGrp="1"/>
          </p:cNvSpPr>
          <p:nvPr>
            <p:ph type="ftr" sz="quarter" idx="11"/>
          </p:nvPr>
        </p:nvSpPr>
        <p:spPr/>
        <p:txBody>
          <a:bodyPr/>
          <a:lstStyle/>
          <a:p>
            <a:endParaRPr lang="en-US"/>
          </a:p>
        </p:txBody>
      </p:sp>
      <p:sp>
        <p:nvSpPr>
          <p:cNvPr id="7" name="Plassholder for lysbildenummer 6"/>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1635284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a:t>Klikk for å redigere tittelstil</a:t>
            </a:r>
            <a:endParaRPr lang="en-US"/>
          </a:p>
        </p:txBody>
      </p:sp>
      <p:sp>
        <p:nvSpPr>
          <p:cNvPr id="3" name="Plassholder for bil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28543BDC-0553-40FA-A4DB-EDAAA606CFF6}" type="datetimeFigureOut">
              <a:rPr lang="en-US" smtClean="0"/>
              <a:t>3/24/2022</a:t>
            </a:fld>
            <a:endParaRPr lang="en-US"/>
          </a:p>
        </p:txBody>
      </p:sp>
      <p:sp>
        <p:nvSpPr>
          <p:cNvPr id="6" name="Plassholder for bunntekst 5"/>
          <p:cNvSpPr>
            <a:spLocks noGrp="1"/>
          </p:cNvSpPr>
          <p:nvPr>
            <p:ph type="ftr" sz="quarter" idx="11"/>
          </p:nvPr>
        </p:nvSpPr>
        <p:spPr/>
        <p:txBody>
          <a:bodyPr/>
          <a:lstStyle/>
          <a:p>
            <a:endParaRPr lang="en-US"/>
          </a:p>
        </p:txBody>
      </p:sp>
      <p:sp>
        <p:nvSpPr>
          <p:cNvPr id="7" name="Plassholder for lysbildenummer 6"/>
          <p:cNvSpPr>
            <a:spLocks noGrp="1"/>
          </p:cNvSpPr>
          <p:nvPr>
            <p:ph type="sldNum" sz="quarter" idx="12"/>
          </p:nvPr>
        </p:nvSpPr>
        <p:spPr/>
        <p:txBody>
          <a:bodyPr/>
          <a:lstStyle/>
          <a:p>
            <a:fld id="{BE9AD569-83DD-4E5B-AF97-63825DE45633}" type="slidenum">
              <a:rPr lang="en-US" smtClean="0"/>
              <a:t>‹#›</a:t>
            </a:fld>
            <a:endParaRPr lang="en-US"/>
          </a:p>
        </p:txBody>
      </p:sp>
    </p:spTree>
    <p:extLst>
      <p:ext uri="{BB962C8B-B14F-4D97-AF65-F5344CB8AC3E}">
        <p14:creationId xmlns:p14="http://schemas.microsoft.com/office/powerpoint/2010/main" val="4132015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endParaRPr lang="en-US"/>
          </a:p>
        </p:txBody>
      </p:sp>
      <p:sp>
        <p:nvSpPr>
          <p:cNvPr id="3" name="Plassholder f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Plassholder for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543BDC-0553-40FA-A4DB-EDAAA606CFF6}" type="datetimeFigureOut">
              <a:rPr lang="en-US" smtClean="0"/>
              <a:t>3/24/2022</a:t>
            </a:fld>
            <a:endParaRPr lang="en-US"/>
          </a:p>
        </p:txBody>
      </p:sp>
      <p:sp>
        <p:nvSpPr>
          <p:cNvPr id="5" name="Plassholder for bunn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Plassholder for lysbil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9AD569-83DD-4E5B-AF97-63825DE45633}" type="slidenum">
              <a:rPr lang="en-US" smtClean="0"/>
              <a:t>‹#›</a:t>
            </a:fld>
            <a:endParaRPr lang="en-US"/>
          </a:p>
        </p:txBody>
      </p:sp>
    </p:spTree>
    <p:extLst>
      <p:ext uri="{BB962C8B-B14F-4D97-AF65-F5344CB8AC3E}">
        <p14:creationId xmlns:p14="http://schemas.microsoft.com/office/powerpoint/2010/main" val="2649319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microsoft.com/office/2014/relationships/chartEx" Target="../charts/chartEx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www.regionaleforskningsfond.no/more-og-romsdal/rffmoreogromsdal/2021/kvalifiseringsprosjekt-2021/" TargetMode="External"/><Relationship Id="rId2" Type="http://schemas.openxmlformats.org/officeDocument/2006/relationships/hyperlink" Target="https://mrfylke.no/tilskot-prisar-og-stipend/tilskot-naering-innovasjon-og-kompetanse/tilskot-til-forprosjekt-i-mobpro" TargetMode="External"/><Relationship Id="rId1" Type="http://schemas.openxmlformats.org/officeDocument/2006/relationships/slideLayout" Target="../slideLayouts/slideLayout2.xml"/><Relationship Id="rId4" Type="http://schemas.openxmlformats.org/officeDocument/2006/relationships/hyperlink" Target="https://www.regionaleforskningsfond.no/more-og-romsdal/rffmoreogromsdal/2021/regionalt-kompetanse--og-samarbeidsprosjekt---forprosjekt/" TargetMode="External"/></Relationships>
</file>

<file path=ppt/slides/_rels/slide6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orskningsradet.no/sok-om-finansiering/midler-fra-forskningsradet/offentlig-sektor-phd/"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helse-mr.no/Documents/Samhandling/Barneblikk/200510-09%20Folder%20Barneblikk%20A5%20Kristiansund%201%20(003).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34F1179-B481-4F9E-BCA3-AFB972070F8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827DC2C4-B485-428A-BF4A-472D2967F47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E04B5EB-F158-4507-90DD-BD23620C7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p:cNvSpPr>
            <a:spLocks noGrp="1"/>
          </p:cNvSpPr>
          <p:nvPr>
            <p:ph type="ctrTitle"/>
          </p:nvPr>
        </p:nvSpPr>
        <p:spPr>
          <a:xfrm>
            <a:off x="1285241" y="1008993"/>
            <a:ext cx="9231410" cy="3542045"/>
          </a:xfrm>
        </p:spPr>
        <p:txBody>
          <a:bodyPr anchor="b">
            <a:normAutofit/>
          </a:bodyPr>
          <a:lstStyle/>
          <a:p>
            <a:pPr algn="l"/>
            <a:r>
              <a:rPr lang="en-US" sz="11500" err="1"/>
              <a:t>Forprosjekt</a:t>
            </a:r>
            <a:r>
              <a:rPr lang="en-US" sz="11500"/>
              <a:t> </a:t>
            </a:r>
            <a:r>
              <a:rPr lang="en-US" sz="11500" err="1"/>
              <a:t>Barneblikk</a:t>
            </a:r>
            <a:endParaRPr lang="en-US" sz="11500"/>
          </a:p>
        </p:txBody>
      </p:sp>
      <p:sp>
        <p:nvSpPr>
          <p:cNvPr id="3" name="Undertittel 2"/>
          <p:cNvSpPr>
            <a:spLocks noGrp="1"/>
          </p:cNvSpPr>
          <p:nvPr>
            <p:ph type="subTitle" idx="1"/>
          </p:nvPr>
        </p:nvSpPr>
        <p:spPr>
          <a:xfrm>
            <a:off x="1285241" y="4582814"/>
            <a:ext cx="7132335" cy="1312657"/>
          </a:xfrm>
        </p:spPr>
        <p:txBody>
          <a:bodyPr anchor="t">
            <a:normAutofit fontScale="92500"/>
          </a:bodyPr>
          <a:lstStyle/>
          <a:p>
            <a:pPr algn="l"/>
            <a:r>
              <a:rPr lang="en-US" dirty="0" err="1"/>
              <a:t>Oktober</a:t>
            </a:r>
            <a:r>
              <a:rPr lang="en-US" dirty="0"/>
              <a:t> 2020 – </a:t>
            </a:r>
            <a:r>
              <a:rPr lang="en-US" dirty="0" err="1"/>
              <a:t>april</a:t>
            </a:r>
            <a:r>
              <a:rPr lang="en-US" dirty="0"/>
              <a:t> 2021</a:t>
            </a:r>
          </a:p>
          <a:p>
            <a:pPr algn="l"/>
            <a:r>
              <a:rPr lang="en-US" dirty="0"/>
              <a:t>Guri Kaurstad Skrove </a:t>
            </a:r>
            <a:r>
              <a:rPr lang="en-US" dirty="0" err="1"/>
              <a:t>og</a:t>
            </a:r>
            <a:r>
              <a:rPr lang="en-US" dirty="0"/>
              <a:t> Gøril Groven | Møreforsking</a:t>
            </a:r>
          </a:p>
          <a:p>
            <a:pPr algn="l"/>
            <a:r>
              <a:rPr lang="en-US" dirty="0"/>
              <a:t>Til intern </a:t>
            </a:r>
            <a:r>
              <a:rPr lang="en-US" dirty="0" err="1"/>
              <a:t>bruk</a:t>
            </a:r>
            <a:r>
              <a:rPr lang="en-US" dirty="0"/>
              <a:t> </a:t>
            </a:r>
            <a:r>
              <a:rPr lang="en-US" dirty="0" err="1"/>
              <a:t>i</a:t>
            </a:r>
            <a:r>
              <a:rPr lang="en-US" dirty="0"/>
              <a:t> </a:t>
            </a:r>
            <a:r>
              <a:rPr lang="en-US" dirty="0" err="1"/>
              <a:t>Barneblikk</a:t>
            </a:r>
            <a:r>
              <a:rPr lang="en-US" dirty="0"/>
              <a:t> </a:t>
            </a:r>
            <a:r>
              <a:rPr lang="en-US" dirty="0" err="1"/>
              <a:t>og</a:t>
            </a:r>
            <a:r>
              <a:rPr lang="en-US" dirty="0"/>
              <a:t> Helse </a:t>
            </a:r>
            <a:r>
              <a:rPr lang="en-US" dirty="0" err="1"/>
              <a:t>Møre</a:t>
            </a:r>
            <a:r>
              <a:rPr lang="en-US" dirty="0"/>
              <a:t> </a:t>
            </a:r>
            <a:r>
              <a:rPr lang="en-US" dirty="0" err="1"/>
              <a:t>og</a:t>
            </a:r>
            <a:r>
              <a:rPr lang="en-US" dirty="0"/>
              <a:t> </a:t>
            </a:r>
            <a:r>
              <a:rPr lang="en-US" dirty="0" err="1"/>
              <a:t>Romsdal</a:t>
            </a:r>
            <a:r>
              <a:rPr lang="en-US" dirty="0"/>
              <a:t> HF</a:t>
            </a:r>
          </a:p>
        </p:txBody>
      </p:sp>
      <p:pic>
        <p:nvPicPr>
          <p:cNvPr id="1026" name="Picture 2">
            <a:extLst>
              <a:ext uri="{FF2B5EF4-FFF2-40B4-BE49-F238E27FC236}">
                <a16:creationId xmlns:a16="http://schemas.microsoft.com/office/drawing/2014/main" id="{1628D988-AA7A-486E-B5F5-E02DF6C0247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31249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A3CC40B2-ED08-4419-84BC-2440A21FBCBB}"/>
              </a:ext>
            </a:extLst>
          </p:cNvPr>
          <p:cNvSpPr>
            <a:spLocks noGrp="1"/>
          </p:cNvSpPr>
          <p:nvPr>
            <p:ph type="ctrTitle"/>
          </p:nvPr>
        </p:nvSpPr>
        <p:spPr/>
        <p:txBody>
          <a:bodyPr/>
          <a:lstStyle/>
          <a:p>
            <a:r>
              <a:rPr lang="nb-NO"/>
              <a:t>Bakgrunnsvariabler foreldre</a:t>
            </a:r>
          </a:p>
        </p:txBody>
      </p:sp>
      <p:pic>
        <p:nvPicPr>
          <p:cNvPr id="15" name="Picture 2">
            <a:extLst>
              <a:ext uri="{FF2B5EF4-FFF2-40B4-BE49-F238E27FC236}">
                <a16:creationId xmlns:a16="http://schemas.microsoft.com/office/drawing/2014/main" id="{5913224F-7C36-46F4-8DF8-9207AA0BD2B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8460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C4028FD-8BAA-4A19-BFDE-594D991B75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Diagram 4">
            <a:extLst>
              <a:ext uri="{FF2B5EF4-FFF2-40B4-BE49-F238E27FC236}">
                <a16:creationId xmlns:a16="http://schemas.microsoft.com/office/drawing/2014/main" id="{07BD65F7-606B-4443-B092-AD08F0C01AF0}"/>
              </a:ext>
            </a:extLst>
          </p:cNvPr>
          <p:cNvGraphicFramePr>
            <a:graphicFrameLocks noGrp="1"/>
          </p:cNvGraphicFramePr>
          <p:nvPr>
            <p:ph idx="1"/>
            <p:extLst>
              <p:ext uri="{D42A27DB-BD31-4B8C-83A1-F6EECF244321}">
                <p14:modId xmlns:p14="http://schemas.microsoft.com/office/powerpoint/2010/main" val="2910558935"/>
              </p:ext>
            </p:extLst>
          </p:nvPr>
        </p:nvGraphicFramePr>
        <p:xfrm>
          <a:off x="836675" y="1308790"/>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2" name="TekstSylinder 1">
            <a:extLst>
              <a:ext uri="{FF2B5EF4-FFF2-40B4-BE49-F238E27FC236}">
                <a16:creationId xmlns:a16="http://schemas.microsoft.com/office/drawing/2014/main" id="{06DDA02D-F5FF-4A48-98AC-42A01C441B3D}"/>
              </a:ext>
            </a:extLst>
          </p:cNvPr>
          <p:cNvSpPr txBox="1"/>
          <p:nvPr/>
        </p:nvSpPr>
        <p:spPr>
          <a:xfrm>
            <a:off x="1128091" y="6074398"/>
            <a:ext cx="4453720" cy="369332"/>
          </a:xfrm>
          <a:prstGeom prst="rect">
            <a:avLst/>
          </a:prstGeom>
          <a:noFill/>
        </p:spPr>
        <p:txBody>
          <a:bodyPr wrap="none" rtlCol="0">
            <a:spAutoFit/>
          </a:bodyPr>
          <a:lstStyle/>
          <a:p>
            <a:r>
              <a:rPr lang="nb-NO"/>
              <a:t>De fleste foreldre i BBF er gift eller samboere.</a:t>
            </a:r>
          </a:p>
        </p:txBody>
      </p:sp>
      <p:pic>
        <p:nvPicPr>
          <p:cNvPr id="5" name="Picture 2">
            <a:extLst>
              <a:ext uri="{FF2B5EF4-FFF2-40B4-BE49-F238E27FC236}">
                <a16:creationId xmlns:a16="http://schemas.microsoft.com/office/drawing/2014/main" id="{3C2A6BA9-463B-412B-AFF4-045DEC65A10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8482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95F36423-D527-4F71-BDA4-FBA10969FCB6}"/>
              </a:ext>
            </a:extLst>
          </p:cNvPr>
          <p:cNvGraphicFramePr>
            <a:graphicFrameLocks/>
          </p:cNvGraphicFramePr>
          <p:nvPr>
            <p:extLst>
              <p:ext uri="{D42A27DB-BD31-4B8C-83A1-F6EECF244321}">
                <p14:modId xmlns:p14="http://schemas.microsoft.com/office/powerpoint/2010/main" val="2255330898"/>
              </p:ext>
            </p:extLst>
          </p:nvPr>
        </p:nvGraphicFramePr>
        <p:xfrm>
          <a:off x="643467" y="643466"/>
          <a:ext cx="10905066" cy="5571067"/>
        </p:xfrm>
        <a:graphic>
          <a:graphicData uri="http://schemas.openxmlformats.org/drawingml/2006/chart">
            <c:chart xmlns:c="http://schemas.openxmlformats.org/drawingml/2006/chart" xmlns:r="http://schemas.openxmlformats.org/officeDocument/2006/relationships" r:id="rId2"/>
          </a:graphicData>
        </a:graphic>
      </p:graphicFrame>
      <p:sp>
        <p:nvSpPr>
          <p:cNvPr id="2" name="TekstSylinder 1">
            <a:extLst>
              <a:ext uri="{FF2B5EF4-FFF2-40B4-BE49-F238E27FC236}">
                <a16:creationId xmlns:a16="http://schemas.microsoft.com/office/drawing/2014/main" id="{A532A1FB-94AE-40E1-9502-75AC21641FD2}"/>
              </a:ext>
            </a:extLst>
          </p:cNvPr>
          <p:cNvSpPr txBox="1"/>
          <p:nvPr/>
        </p:nvSpPr>
        <p:spPr>
          <a:xfrm>
            <a:off x="1267240" y="6176177"/>
            <a:ext cx="9844708" cy="646331"/>
          </a:xfrm>
          <a:prstGeom prst="rect">
            <a:avLst/>
          </a:prstGeom>
          <a:noFill/>
        </p:spPr>
        <p:txBody>
          <a:bodyPr wrap="square" rtlCol="0">
            <a:spAutoFit/>
          </a:bodyPr>
          <a:lstStyle/>
          <a:p>
            <a:r>
              <a:rPr lang="nb-NO"/>
              <a:t>Av de registrerte har flest høgskole eller universitetsutdanning. Svært få har kun grunnskole. Men det er mange (over 20 fedre og 15 mødre) man ikke har registrerte data på. </a:t>
            </a:r>
          </a:p>
        </p:txBody>
      </p:sp>
      <p:pic>
        <p:nvPicPr>
          <p:cNvPr id="5" name="Picture 2">
            <a:extLst>
              <a:ext uri="{FF2B5EF4-FFF2-40B4-BE49-F238E27FC236}">
                <a16:creationId xmlns:a16="http://schemas.microsoft.com/office/drawing/2014/main" id="{511D9637-863C-4ABD-8D46-164860EB821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3087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B69A3CE8-EE8C-460B-89AF-C97AB2795CCC}"/>
              </a:ext>
            </a:extLst>
          </p:cNvPr>
          <p:cNvGraphicFramePr>
            <a:graphicFrameLocks/>
          </p:cNvGraphicFramePr>
          <p:nvPr>
            <p:extLst>
              <p:ext uri="{D42A27DB-BD31-4B8C-83A1-F6EECF244321}">
                <p14:modId xmlns:p14="http://schemas.microsoft.com/office/powerpoint/2010/main" val="3697496908"/>
              </p:ext>
            </p:extLst>
          </p:nvPr>
        </p:nvGraphicFramePr>
        <p:xfrm>
          <a:off x="643467" y="643466"/>
          <a:ext cx="10905066" cy="5571067"/>
        </p:xfrm>
        <a:graphic>
          <a:graphicData uri="http://schemas.openxmlformats.org/drawingml/2006/chart">
            <c:chart xmlns:c="http://schemas.openxmlformats.org/drawingml/2006/chart" xmlns:r="http://schemas.openxmlformats.org/officeDocument/2006/relationships" r:id="rId2"/>
          </a:graphicData>
        </a:graphic>
      </p:graphicFrame>
      <p:sp>
        <p:nvSpPr>
          <p:cNvPr id="2" name="TekstSylinder 1">
            <a:extLst>
              <a:ext uri="{FF2B5EF4-FFF2-40B4-BE49-F238E27FC236}">
                <a16:creationId xmlns:a16="http://schemas.microsoft.com/office/drawing/2014/main" id="{4D3A5EB3-91DE-4A98-806A-E6CED13690E9}"/>
              </a:ext>
            </a:extLst>
          </p:cNvPr>
          <p:cNvSpPr txBox="1"/>
          <p:nvPr/>
        </p:nvSpPr>
        <p:spPr>
          <a:xfrm>
            <a:off x="-34787" y="6346135"/>
            <a:ext cx="12340686" cy="369332"/>
          </a:xfrm>
          <a:prstGeom prst="rect">
            <a:avLst/>
          </a:prstGeom>
          <a:noFill/>
        </p:spPr>
        <p:txBody>
          <a:bodyPr wrap="none" rtlCol="0">
            <a:spAutoFit/>
          </a:bodyPr>
          <a:lstStyle/>
          <a:p>
            <a:r>
              <a:rPr lang="nb-NO"/>
              <a:t>De fleste mødre og fedre er i arbeid. Av de som mottar trygd eller er hjemmeværende er det oftest mødre av de som er registrert.</a:t>
            </a:r>
          </a:p>
        </p:txBody>
      </p:sp>
      <p:pic>
        <p:nvPicPr>
          <p:cNvPr id="5" name="Picture 2">
            <a:extLst>
              <a:ext uri="{FF2B5EF4-FFF2-40B4-BE49-F238E27FC236}">
                <a16:creationId xmlns:a16="http://schemas.microsoft.com/office/drawing/2014/main" id="{61B1A51C-DC66-48C7-9FCA-98DFE70A6B8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4440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31032F6-FE39-43BF-A34B-5AE2AB6F4823}"/>
              </a:ext>
            </a:extLst>
          </p:cNvPr>
          <p:cNvSpPr>
            <a:spLocks noGrp="1"/>
          </p:cNvSpPr>
          <p:nvPr>
            <p:ph type="ctrTitle"/>
          </p:nvPr>
        </p:nvSpPr>
        <p:spPr/>
        <p:txBody>
          <a:bodyPr/>
          <a:lstStyle/>
          <a:p>
            <a:r>
              <a:rPr lang="nb-NO"/>
              <a:t>Hovedårsak for henvendelse BBF</a:t>
            </a:r>
          </a:p>
        </p:txBody>
      </p:sp>
      <p:sp>
        <p:nvSpPr>
          <p:cNvPr id="5" name="Undertittel 4">
            <a:extLst>
              <a:ext uri="{FF2B5EF4-FFF2-40B4-BE49-F238E27FC236}">
                <a16:creationId xmlns:a16="http://schemas.microsoft.com/office/drawing/2014/main" id="{689E8954-FC05-42B1-86C3-E82EE40CCB06}"/>
              </a:ext>
            </a:extLst>
          </p:cNvPr>
          <p:cNvSpPr>
            <a:spLocks noGrp="1"/>
          </p:cNvSpPr>
          <p:nvPr>
            <p:ph type="subTitle" idx="1"/>
          </p:nvPr>
        </p:nvSpPr>
        <p:spPr/>
        <p:txBody>
          <a:bodyPr/>
          <a:lstStyle/>
          <a:p>
            <a:endParaRPr lang="nb-NO"/>
          </a:p>
        </p:txBody>
      </p:sp>
      <p:pic>
        <p:nvPicPr>
          <p:cNvPr id="6" name="Picture 2">
            <a:extLst>
              <a:ext uri="{FF2B5EF4-FFF2-40B4-BE49-F238E27FC236}">
                <a16:creationId xmlns:a16="http://schemas.microsoft.com/office/drawing/2014/main" id="{A513878F-C344-428D-973A-BE648CCB834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32591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E685E555-AF5F-4D24-B8AA-B69DF19CAFBC}"/>
              </a:ext>
            </a:extLst>
          </p:cNvPr>
          <p:cNvGraphicFramePr>
            <a:graphicFrameLocks/>
          </p:cNvGraphicFramePr>
          <p:nvPr>
            <p:extLst>
              <p:ext uri="{D42A27DB-BD31-4B8C-83A1-F6EECF244321}">
                <p14:modId xmlns:p14="http://schemas.microsoft.com/office/powerpoint/2010/main" val="3665554209"/>
              </p:ext>
            </p:extLst>
          </p:nvPr>
        </p:nvGraphicFramePr>
        <p:xfrm>
          <a:off x="643467" y="643466"/>
          <a:ext cx="10905066" cy="5571067"/>
        </p:xfrm>
        <a:graphic>
          <a:graphicData uri="http://schemas.openxmlformats.org/drawingml/2006/chart">
            <c:chart xmlns:c="http://schemas.openxmlformats.org/drawingml/2006/chart" xmlns:r="http://schemas.openxmlformats.org/officeDocument/2006/relationships" r:id="rId3"/>
          </a:graphicData>
        </a:graphic>
      </p:graphicFrame>
      <p:sp>
        <p:nvSpPr>
          <p:cNvPr id="2" name="TekstSylinder 1">
            <a:extLst>
              <a:ext uri="{FF2B5EF4-FFF2-40B4-BE49-F238E27FC236}">
                <a16:creationId xmlns:a16="http://schemas.microsoft.com/office/drawing/2014/main" id="{B9569B54-60EE-410A-B686-8F6319486BA8}"/>
              </a:ext>
            </a:extLst>
          </p:cNvPr>
          <p:cNvSpPr txBox="1"/>
          <p:nvPr/>
        </p:nvSpPr>
        <p:spPr>
          <a:xfrm>
            <a:off x="596348" y="6430617"/>
            <a:ext cx="8928919" cy="369332"/>
          </a:xfrm>
          <a:prstGeom prst="rect">
            <a:avLst/>
          </a:prstGeom>
          <a:noFill/>
        </p:spPr>
        <p:txBody>
          <a:bodyPr wrap="none" rtlCol="0">
            <a:spAutoFit/>
          </a:bodyPr>
          <a:lstStyle/>
          <a:p>
            <a:r>
              <a:rPr lang="nb-NO"/>
              <a:t>Av de registrerte er mors utfordringer knyttet til psykisk helse hovedårsak til kontakt med BBF.</a:t>
            </a:r>
          </a:p>
        </p:txBody>
      </p:sp>
      <p:pic>
        <p:nvPicPr>
          <p:cNvPr id="5" name="Picture 2">
            <a:extLst>
              <a:ext uri="{FF2B5EF4-FFF2-40B4-BE49-F238E27FC236}">
                <a16:creationId xmlns:a16="http://schemas.microsoft.com/office/drawing/2014/main" id="{8DAA310F-A60D-4D98-9BB5-1C0E03C855A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9239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3436F119-52A8-4652-8683-F0F3B4E9B9D0}"/>
              </a:ext>
            </a:extLst>
          </p:cNvPr>
          <p:cNvGraphicFramePr>
            <a:graphicFrameLocks/>
          </p:cNvGraphicFramePr>
          <p:nvPr>
            <p:extLst>
              <p:ext uri="{D42A27DB-BD31-4B8C-83A1-F6EECF244321}">
                <p14:modId xmlns:p14="http://schemas.microsoft.com/office/powerpoint/2010/main" val="3302411171"/>
              </p:ext>
            </p:extLst>
          </p:nvPr>
        </p:nvGraphicFramePr>
        <p:xfrm>
          <a:off x="643467" y="643466"/>
          <a:ext cx="10905066" cy="5571067"/>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2">
            <a:extLst>
              <a:ext uri="{FF2B5EF4-FFF2-40B4-BE49-F238E27FC236}">
                <a16:creationId xmlns:a16="http://schemas.microsoft.com/office/drawing/2014/main" id="{706548BE-50B9-4938-84E6-6014141065D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26648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5E179081-6557-48E7-9B3D-DD4FA4D67EA6}"/>
              </a:ext>
            </a:extLst>
          </p:cNvPr>
          <p:cNvGraphicFramePr>
            <a:graphicFrameLocks/>
          </p:cNvGraphicFramePr>
          <p:nvPr>
            <p:extLst>
              <p:ext uri="{D42A27DB-BD31-4B8C-83A1-F6EECF244321}">
                <p14:modId xmlns:p14="http://schemas.microsoft.com/office/powerpoint/2010/main" val="621522785"/>
              </p:ext>
            </p:extLst>
          </p:nvPr>
        </p:nvGraphicFramePr>
        <p:xfrm>
          <a:off x="643467" y="643466"/>
          <a:ext cx="10905066" cy="5571067"/>
        </p:xfrm>
        <a:graphic>
          <a:graphicData uri="http://schemas.openxmlformats.org/drawingml/2006/chart">
            <c:chart xmlns:c="http://schemas.openxmlformats.org/drawingml/2006/chart" xmlns:r="http://schemas.openxmlformats.org/officeDocument/2006/relationships" r:id="rId2"/>
          </a:graphicData>
        </a:graphic>
      </p:graphicFrame>
      <p:sp>
        <p:nvSpPr>
          <p:cNvPr id="2" name="TekstSylinder 1">
            <a:extLst>
              <a:ext uri="{FF2B5EF4-FFF2-40B4-BE49-F238E27FC236}">
                <a16:creationId xmlns:a16="http://schemas.microsoft.com/office/drawing/2014/main" id="{DCA102AB-EF6C-40C9-83B7-DD0686CDA2B5}"/>
              </a:ext>
            </a:extLst>
          </p:cNvPr>
          <p:cNvSpPr txBox="1"/>
          <p:nvPr/>
        </p:nvSpPr>
        <p:spPr>
          <a:xfrm>
            <a:off x="160824" y="6460535"/>
            <a:ext cx="12212446" cy="369332"/>
          </a:xfrm>
          <a:prstGeom prst="rect">
            <a:avLst/>
          </a:prstGeom>
          <a:noFill/>
        </p:spPr>
        <p:txBody>
          <a:bodyPr wrap="none" rtlCol="0">
            <a:spAutoFit/>
          </a:bodyPr>
          <a:lstStyle/>
          <a:p>
            <a:r>
              <a:rPr lang="nb-NO"/>
              <a:t>Dersom dette gjelder alle familier i BBF i 2020 (n=101) hadde nesten halvparten ekstra oppfølging ved helsestasjon ved oppstart.</a:t>
            </a:r>
          </a:p>
        </p:txBody>
      </p:sp>
      <p:pic>
        <p:nvPicPr>
          <p:cNvPr id="5" name="Picture 2">
            <a:extLst>
              <a:ext uri="{FF2B5EF4-FFF2-40B4-BE49-F238E27FC236}">
                <a16:creationId xmlns:a16="http://schemas.microsoft.com/office/drawing/2014/main" id="{E55E244C-4A62-4C5C-8B4F-B71090CC795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1980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09A1A8EB-C85C-414B-80FB-F2E55C2B65AF}"/>
              </a:ext>
            </a:extLst>
          </p:cNvPr>
          <p:cNvGraphicFramePr>
            <a:graphicFrameLocks/>
          </p:cNvGraphicFramePr>
          <p:nvPr>
            <p:extLst>
              <p:ext uri="{D42A27DB-BD31-4B8C-83A1-F6EECF244321}">
                <p14:modId xmlns:p14="http://schemas.microsoft.com/office/powerpoint/2010/main" val="3935016158"/>
              </p:ext>
            </p:extLst>
          </p:nvPr>
        </p:nvGraphicFramePr>
        <p:xfrm>
          <a:off x="583732" y="-31016"/>
          <a:ext cx="10905066" cy="7395586"/>
        </p:xfrm>
        <a:graphic>
          <a:graphicData uri="http://schemas.openxmlformats.org/drawingml/2006/chart">
            <c:chart xmlns:c="http://schemas.openxmlformats.org/drawingml/2006/chart" xmlns:r="http://schemas.openxmlformats.org/officeDocument/2006/relationships" r:id="rId2"/>
          </a:graphicData>
        </a:graphic>
      </p:graphicFrame>
      <p:sp>
        <p:nvSpPr>
          <p:cNvPr id="2" name="TekstSylinder 1">
            <a:extLst>
              <a:ext uri="{FF2B5EF4-FFF2-40B4-BE49-F238E27FC236}">
                <a16:creationId xmlns:a16="http://schemas.microsoft.com/office/drawing/2014/main" id="{C1EE18BE-86D0-4E6E-9568-5D19F96E4A50}"/>
              </a:ext>
            </a:extLst>
          </p:cNvPr>
          <p:cNvSpPr txBox="1"/>
          <p:nvPr/>
        </p:nvSpPr>
        <p:spPr>
          <a:xfrm>
            <a:off x="4210665" y="4888461"/>
            <a:ext cx="7397603" cy="646331"/>
          </a:xfrm>
          <a:prstGeom prst="rect">
            <a:avLst/>
          </a:prstGeom>
          <a:noFill/>
        </p:spPr>
        <p:txBody>
          <a:bodyPr wrap="none" rtlCol="0">
            <a:spAutoFit/>
          </a:bodyPr>
          <a:lstStyle/>
          <a:p>
            <a:r>
              <a:rPr lang="nb-NO"/>
              <a:t>Dersom dette gjelder alle familier i BBF i 2020 (n=101) ble nesten halvparten </a:t>
            </a:r>
          </a:p>
          <a:p>
            <a:r>
              <a:rPr lang="nb-NO"/>
              <a:t>loset til barnevern og/eller til fastlege. </a:t>
            </a:r>
          </a:p>
        </p:txBody>
      </p:sp>
      <p:pic>
        <p:nvPicPr>
          <p:cNvPr id="4" name="Picture 2">
            <a:extLst>
              <a:ext uri="{FF2B5EF4-FFF2-40B4-BE49-F238E27FC236}">
                <a16:creationId xmlns:a16="http://schemas.microsoft.com/office/drawing/2014/main" id="{44CF1724-EA69-4517-81F3-6E3B0E2205D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55389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4B27C46-41C4-4ED9-BA17-8BBBFEAAD14C}"/>
              </a:ext>
            </a:extLst>
          </p:cNvPr>
          <p:cNvSpPr>
            <a:spLocks noGrp="1"/>
          </p:cNvSpPr>
          <p:nvPr>
            <p:ph type="title"/>
          </p:nvPr>
        </p:nvSpPr>
        <p:spPr/>
        <p:txBody>
          <a:bodyPr/>
          <a:lstStyle/>
          <a:p>
            <a:r>
              <a:rPr lang="nb-NO"/>
              <a:t>Behov kvalitetssikring registrering familier</a:t>
            </a:r>
          </a:p>
        </p:txBody>
      </p:sp>
      <p:sp>
        <p:nvSpPr>
          <p:cNvPr id="3" name="Plassholder for innhold 2">
            <a:extLst>
              <a:ext uri="{FF2B5EF4-FFF2-40B4-BE49-F238E27FC236}">
                <a16:creationId xmlns:a16="http://schemas.microsoft.com/office/drawing/2014/main" id="{83FEFAF9-5DD3-49FC-B1C6-F5136BE564BA}"/>
              </a:ext>
            </a:extLst>
          </p:cNvPr>
          <p:cNvSpPr>
            <a:spLocks noGrp="1"/>
          </p:cNvSpPr>
          <p:nvPr>
            <p:ph idx="1"/>
          </p:nvPr>
        </p:nvSpPr>
        <p:spPr/>
        <p:txBody>
          <a:bodyPr>
            <a:normAutofit fontScale="85000" lnSpcReduction="10000"/>
          </a:bodyPr>
          <a:lstStyle/>
          <a:p>
            <a:r>
              <a:rPr lang="nb-NO"/>
              <a:t>Ulikt antall familier og personer registrert totalt (n=101) og på de ulike variablene, f.eks.:</a:t>
            </a:r>
          </a:p>
          <a:p>
            <a:pPr lvl="1"/>
            <a:r>
              <a:rPr lang="nb-NO"/>
              <a:t>75 mødre registrert med oppfølging; men, sivilstatus registrert for 80 mødre, utdanningsnivå for 66 mødre</a:t>
            </a:r>
          </a:p>
          <a:p>
            <a:pPr lvl="1"/>
            <a:r>
              <a:rPr lang="nb-NO"/>
              <a:t>31 gravide registrert med oppfølging; men, bakgrunnsvariabler for bare 17-19 av de gravide</a:t>
            </a:r>
          </a:p>
          <a:p>
            <a:pPr lvl="1"/>
            <a:r>
              <a:rPr lang="nb-NO"/>
              <a:t>66 registrert som «Barnet (som var under 1 år ved første kontakt med BBF)». I dokumentasjonen er det oppgitt at  «dersom familien har fått flere barn siden oppstarten, telles disse inn i kategorien BARNET». Betyr det at fødte barn i 2020 er inkludert i kategorien?</a:t>
            </a:r>
          </a:p>
          <a:p>
            <a:r>
              <a:rPr lang="nb-NO"/>
              <a:t>Totalt antall møter/avtaler i BBF er ikke angitt, nyttig som referanse for tema i tilbudene BBF har gitt (</a:t>
            </a:r>
            <a:r>
              <a:rPr lang="nb-NO" err="1"/>
              <a:t>jmf</a:t>
            </a:r>
            <a:r>
              <a:rPr lang="nb-NO"/>
              <a:t>. Figur «Tilbud i Barneblikk»)</a:t>
            </a:r>
          </a:p>
          <a:p>
            <a:r>
              <a:rPr lang="nb-NO"/>
              <a:t>Avklare om alle spørsmål er registrert for alle familier inne i BBF tilbudet 2020 (n=101) og hvilke er registrert for familier med oppstart i 2020 (n=45)?</a:t>
            </a:r>
          </a:p>
        </p:txBody>
      </p:sp>
      <p:pic>
        <p:nvPicPr>
          <p:cNvPr id="4" name="Picture 2">
            <a:extLst>
              <a:ext uri="{FF2B5EF4-FFF2-40B4-BE49-F238E27FC236}">
                <a16:creationId xmlns:a16="http://schemas.microsoft.com/office/drawing/2014/main" id="{3BBD5304-809B-459C-B006-6997BFC9D98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1532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E7AD77F-894E-43A4-8F0E-701F69999E56}"/>
              </a:ext>
            </a:extLst>
          </p:cNvPr>
          <p:cNvSpPr>
            <a:spLocks noGrp="1"/>
          </p:cNvSpPr>
          <p:nvPr>
            <p:ph type="title"/>
          </p:nvPr>
        </p:nvSpPr>
        <p:spPr/>
        <p:txBody>
          <a:bodyPr/>
          <a:lstStyle/>
          <a:p>
            <a:r>
              <a:rPr lang="nb-NO">
                <a:cs typeface="Calibri Light"/>
              </a:rPr>
              <a:t>Barneblikk familieteam</a:t>
            </a:r>
            <a:endParaRPr lang="nb-NO"/>
          </a:p>
        </p:txBody>
      </p:sp>
      <p:sp>
        <p:nvSpPr>
          <p:cNvPr id="3" name="Plassholder for innhold 2">
            <a:extLst>
              <a:ext uri="{FF2B5EF4-FFF2-40B4-BE49-F238E27FC236}">
                <a16:creationId xmlns:a16="http://schemas.microsoft.com/office/drawing/2014/main" id="{6AF1A9C0-A830-4131-86E7-593F3E22607B}"/>
              </a:ext>
            </a:extLst>
          </p:cNvPr>
          <p:cNvSpPr>
            <a:spLocks noGrp="1"/>
          </p:cNvSpPr>
          <p:nvPr>
            <p:ph idx="1"/>
          </p:nvPr>
        </p:nvSpPr>
        <p:spPr/>
        <p:txBody>
          <a:bodyPr>
            <a:normAutofit fontScale="70000" lnSpcReduction="20000"/>
          </a:bodyPr>
          <a:lstStyle/>
          <a:p>
            <a:pPr marL="0" indent="0">
              <a:buNone/>
            </a:pPr>
            <a:r>
              <a:rPr lang="nb-NO"/>
              <a:t>Alle helseforetak har fått i oppdrag av Helse- og omsorgsdepartementet å styrke oppfølgingstilbud til gravide og småbarnsfamilier som har utfordringer knyttet til psykisk helse eller rusmiddelbruk. Barneblikk (BBF) er Helse Møre og Romsdal HF (HMR) sin satsing på et slikt oppfølgingstilbud, utviklet i tett samarbeid mellom kommunene og spesialisthelsetjenesten.</a:t>
            </a:r>
          </a:p>
          <a:p>
            <a:pPr marL="0" indent="0">
              <a:buNone/>
            </a:pPr>
            <a:endParaRPr lang="nb-NO"/>
          </a:p>
          <a:p>
            <a:pPr marL="0" indent="0">
              <a:buNone/>
            </a:pPr>
            <a:r>
              <a:rPr lang="nb-NO"/>
              <a:t>Målet med lavterskeltilbudet BBF ble i tidlig fase spesifisert til å; </a:t>
            </a:r>
          </a:p>
          <a:p>
            <a:r>
              <a:rPr lang="nb-NO"/>
              <a:t>Fange opp familier som sliter med rus eller psykiske vansker, og hindre at barn tar skade av foreldrenes vansker.</a:t>
            </a:r>
          </a:p>
          <a:p>
            <a:r>
              <a:rPr lang="nb-NO"/>
              <a:t>Effektivisere og forsterke tiltak for målgruppa i kommunene og spesialisthelsetjenesten.</a:t>
            </a:r>
          </a:p>
          <a:p>
            <a:r>
              <a:rPr lang="nb-NO"/>
              <a:t>Gi tett og tilrettelagt oppfølging etter familienes behov.</a:t>
            </a:r>
          </a:p>
          <a:p>
            <a:pPr marL="0" indent="0">
              <a:buNone/>
            </a:pPr>
            <a:endParaRPr lang="nb-NO"/>
          </a:p>
          <a:p>
            <a:pPr marL="0" indent="0">
              <a:buNone/>
            </a:pPr>
            <a:r>
              <a:rPr lang="nb-NO"/>
              <a:t>Målgruppen er familier med lettere/moderate vansker. Til forskjell fra andre tjenester skal BBF være et helhetlig familietilbud. BBF skal støtte familien, også når de tar imot oppfølging eller behandling fra andre instanser.																	             	</a:t>
            </a:r>
            <a:r>
              <a:rPr lang="nb-NO" sz="1600"/>
              <a:t>Kilde: Dahl og Stokken, 2018</a:t>
            </a:r>
            <a:endParaRPr lang="nb-NO"/>
          </a:p>
        </p:txBody>
      </p:sp>
      <p:pic>
        <p:nvPicPr>
          <p:cNvPr id="4" name="Picture 2">
            <a:extLst>
              <a:ext uri="{FF2B5EF4-FFF2-40B4-BE49-F238E27FC236}">
                <a16:creationId xmlns:a16="http://schemas.microsoft.com/office/drawing/2014/main" id="{55CA0442-F509-413D-9F4F-A41F1CEADD8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59905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34F1179-B481-4F9E-BCA3-AFB972070F8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827DC2C4-B485-428A-BF4A-472D2967F47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E04B5EB-F158-4507-90DD-BD23620C7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6CAB7476-451B-4E58-98D8-703028049A98}"/>
              </a:ext>
            </a:extLst>
          </p:cNvPr>
          <p:cNvSpPr>
            <a:spLocks noGrp="1"/>
          </p:cNvSpPr>
          <p:nvPr>
            <p:ph type="ctrTitle"/>
          </p:nvPr>
        </p:nvSpPr>
        <p:spPr>
          <a:xfrm>
            <a:off x="1285241" y="1008993"/>
            <a:ext cx="9231410" cy="3542045"/>
          </a:xfrm>
        </p:spPr>
        <p:txBody>
          <a:bodyPr anchor="b">
            <a:normAutofit/>
          </a:bodyPr>
          <a:lstStyle/>
          <a:p>
            <a:pPr algn="l"/>
            <a:r>
              <a:rPr lang="nb-NO" sz="5500"/>
              <a:t>Del 2.</a:t>
            </a:r>
            <a:br>
              <a:rPr lang="nb-NO" sz="5500"/>
            </a:br>
            <a:r>
              <a:rPr lang="nb-NO" sz="5500"/>
              <a:t>Kartlegge drift, organisering og kompetanse ved kommunene med BBF</a:t>
            </a:r>
          </a:p>
        </p:txBody>
      </p:sp>
      <p:pic>
        <p:nvPicPr>
          <p:cNvPr id="6" name="Picture 2">
            <a:extLst>
              <a:ext uri="{FF2B5EF4-FFF2-40B4-BE49-F238E27FC236}">
                <a16:creationId xmlns:a16="http://schemas.microsoft.com/office/drawing/2014/main" id="{D5DCE0C1-8B41-40F5-BFF5-5AAFCC1AF8A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95485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CDBBD8C-0A12-42DF-BE7F-E029BF4F6B82}"/>
              </a:ext>
            </a:extLst>
          </p:cNvPr>
          <p:cNvSpPr>
            <a:spLocks noGrp="1"/>
          </p:cNvSpPr>
          <p:nvPr>
            <p:ph type="title"/>
          </p:nvPr>
        </p:nvSpPr>
        <p:spPr/>
        <p:txBody>
          <a:bodyPr/>
          <a:lstStyle/>
          <a:p>
            <a:r>
              <a:rPr lang="nb-NO"/>
              <a:t>Datakilder</a:t>
            </a:r>
          </a:p>
        </p:txBody>
      </p:sp>
      <p:sp>
        <p:nvSpPr>
          <p:cNvPr id="3" name="Plassholder for innhold 2">
            <a:extLst>
              <a:ext uri="{FF2B5EF4-FFF2-40B4-BE49-F238E27FC236}">
                <a16:creationId xmlns:a16="http://schemas.microsoft.com/office/drawing/2014/main" id="{F56F80BE-E37E-45F1-AD08-1EAEE42702EC}"/>
              </a:ext>
            </a:extLst>
          </p:cNvPr>
          <p:cNvSpPr>
            <a:spLocks noGrp="1"/>
          </p:cNvSpPr>
          <p:nvPr>
            <p:ph idx="1"/>
          </p:nvPr>
        </p:nvSpPr>
        <p:spPr/>
        <p:txBody>
          <a:bodyPr/>
          <a:lstStyle/>
          <a:p>
            <a:pPr marL="0" indent="0">
              <a:buNone/>
            </a:pPr>
            <a:r>
              <a:rPr lang="nb-NO"/>
              <a:t>I denne delen er det innhentet informasjon fra HMR og pilotkommunenes nettsider som omhandler BBF. For å kvalitetssikre informasjonen er det gjennomført samtaler med alle BBF. I samtalen ble også utfordringene som ble løftet frem av ansatte i BBF under læringssamlingen 19.11.20 diskutert for å undersøke hvordan de arbeidet med disse. Utfordringene som ble tematisert var; definere og avgrense målgruppe, tidlig innsats, delte stillinger og fleksibilitet/tilgjengelighet i BBF tilbudet og journalføring. Avslutningsvis ble det diskutert </a:t>
            </a:r>
            <a:r>
              <a:rPr lang="nb-NO" err="1"/>
              <a:t>BBFenes</a:t>
            </a:r>
            <a:r>
              <a:rPr lang="nb-NO"/>
              <a:t> syn på problemstillinger av særlig interesse i videre forskning.</a:t>
            </a:r>
          </a:p>
        </p:txBody>
      </p:sp>
    </p:spTree>
    <p:extLst>
      <p:ext uri="{BB962C8B-B14F-4D97-AF65-F5344CB8AC3E}">
        <p14:creationId xmlns:p14="http://schemas.microsoft.com/office/powerpoint/2010/main" val="17321366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4F1179-B481-4F9E-BCA3-AFB972070F8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Triangle 10">
            <a:extLst>
              <a:ext uri="{FF2B5EF4-FFF2-40B4-BE49-F238E27FC236}">
                <a16:creationId xmlns:a16="http://schemas.microsoft.com/office/drawing/2014/main" id="{827DC2C4-B485-428A-BF4A-472D2967F47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E04B5EB-F158-4507-90DD-BD23620C7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9BCCE524-3E69-4F51-A2AC-57F24709079A}"/>
              </a:ext>
            </a:extLst>
          </p:cNvPr>
          <p:cNvSpPr>
            <a:spLocks noGrp="1"/>
          </p:cNvSpPr>
          <p:nvPr>
            <p:ph type="ctrTitle"/>
          </p:nvPr>
        </p:nvSpPr>
        <p:spPr>
          <a:xfrm>
            <a:off x="1285241" y="1008993"/>
            <a:ext cx="9231410" cy="3542045"/>
          </a:xfrm>
        </p:spPr>
        <p:txBody>
          <a:bodyPr anchor="b">
            <a:normAutofit/>
          </a:bodyPr>
          <a:lstStyle/>
          <a:p>
            <a:pPr algn="l"/>
            <a:r>
              <a:rPr lang="nb-NO" sz="11500"/>
              <a:t>Ulstein</a:t>
            </a:r>
          </a:p>
        </p:txBody>
      </p:sp>
      <p:sp>
        <p:nvSpPr>
          <p:cNvPr id="4" name="Undertittel 3">
            <a:extLst>
              <a:ext uri="{FF2B5EF4-FFF2-40B4-BE49-F238E27FC236}">
                <a16:creationId xmlns:a16="http://schemas.microsoft.com/office/drawing/2014/main" id="{0E95E285-B2EB-4E05-A621-13114E20C080}"/>
              </a:ext>
            </a:extLst>
          </p:cNvPr>
          <p:cNvSpPr>
            <a:spLocks noGrp="1"/>
          </p:cNvSpPr>
          <p:nvPr>
            <p:ph type="subTitle" idx="1"/>
          </p:nvPr>
        </p:nvSpPr>
        <p:spPr>
          <a:xfrm>
            <a:off x="1285241" y="4582814"/>
            <a:ext cx="7132335" cy="1312657"/>
          </a:xfrm>
        </p:spPr>
        <p:txBody>
          <a:bodyPr anchor="t">
            <a:normAutofit/>
          </a:bodyPr>
          <a:lstStyle/>
          <a:p>
            <a:pPr algn="l"/>
            <a:endParaRPr lang="nb-NO"/>
          </a:p>
        </p:txBody>
      </p:sp>
      <p:pic>
        <p:nvPicPr>
          <p:cNvPr id="7" name="Picture 2">
            <a:extLst>
              <a:ext uri="{FF2B5EF4-FFF2-40B4-BE49-F238E27FC236}">
                <a16:creationId xmlns:a16="http://schemas.microsoft.com/office/drawing/2014/main" id="{450ACD5A-CE93-4871-ABF9-1F8BD762F56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53892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8D116E4-0E96-48B9-B90C-CB73667526E3}"/>
              </a:ext>
            </a:extLst>
          </p:cNvPr>
          <p:cNvSpPr>
            <a:spLocks noGrp="1"/>
          </p:cNvSpPr>
          <p:nvPr>
            <p:ph type="title"/>
          </p:nvPr>
        </p:nvSpPr>
        <p:spPr/>
        <p:txBody>
          <a:bodyPr/>
          <a:lstStyle/>
          <a:p>
            <a:r>
              <a:rPr lang="nb-NO"/>
              <a:t>Drift </a:t>
            </a:r>
          </a:p>
        </p:txBody>
      </p:sp>
      <p:sp>
        <p:nvSpPr>
          <p:cNvPr id="3" name="Plassholder for innhold 2">
            <a:extLst>
              <a:ext uri="{FF2B5EF4-FFF2-40B4-BE49-F238E27FC236}">
                <a16:creationId xmlns:a16="http://schemas.microsoft.com/office/drawing/2014/main" id="{47F0B3F3-ECBB-4862-B407-E32C99661943}"/>
              </a:ext>
            </a:extLst>
          </p:cNvPr>
          <p:cNvSpPr>
            <a:spLocks noGrp="1"/>
          </p:cNvSpPr>
          <p:nvPr>
            <p:ph idx="1"/>
          </p:nvPr>
        </p:nvSpPr>
        <p:spPr/>
        <p:txBody>
          <a:bodyPr>
            <a:normAutofit/>
          </a:bodyPr>
          <a:lstStyle/>
          <a:p>
            <a:pPr marL="0" indent="0">
              <a:buNone/>
            </a:pPr>
            <a:endParaRPr lang="nb-NO"/>
          </a:p>
          <a:p>
            <a:r>
              <a:rPr lang="nb-NO"/>
              <a:t>To ansatte fra kommunen i 50 % stillinger, hvorav en er fagansvarlig.</a:t>
            </a:r>
          </a:p>
          <a:p>
            <a:r>
              <a:rPr lang="nb-NO"/>
              <a:t>To ansatte fra spesialisthelsetjenesten i 25 % stillinger (BUP og DPS).</a:t>
            </a:r>
          </a:p>
          <a:p>
            <a:r>
              <a:rPr lang="nb-NO"/>
              <a:t>Søkt innovasjonsmidler fra Statsforvalteren til kommunal 100 % stilling som deles på to 50 % stillinger – ut 2021.</a:t>
            </a:r>
          </a:p>
          <a:p>
            <a:r>
              <a:rPr lang="nb-NO"/>
              <a:t>Samlokalisert med helsestasjonstjenesten.</a:t>
            </a:r>
          </a:p>
          <a:p>
            <a:endParaRPr lang="nb-NO"/>
          </a:p>
        </p:txBody>
      </p:sp>
      <p:pic>
        <p:nvPicPr>
          <p:cNvPr id="4" name="Picture 2">
            <a:extLst>
              <a:ext uri="{FF2B5EF4-FFF2-40B4-BE49-F238E27FC236}">
                <a16:creationId xmlns:a16="http://schemas.microsoft.com/office/drawing/2014/main" id="{FFB839A3-CACA-476F-BE0D-0169F6D8A4F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07365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3E6A631-B69D-484D-8223-EC5CD15EEC42}"/>
              </a:ext>
            </a:extLst>
          </p:cNvPr>
          <p:cNvSpPr>
            <a:spLocks noGrp="1"/>
          </p:cNvSpPr>
          <p:nvPr>
            <p:ph type="title"/>
          </p:nvPr>
        </p:nvSpPr>
        <p:spPr/>
        <p:txBody>
          <a:bodyPr/>
          <a:lstStyle/>
          <a:p>
            <a:r>
              <a:rPr lang="nb-NO"/>
              <a:t>Organisering</a:t>
            </a:r>
          </a:p>
        </p:txBody>
      </p:sp>
      <p:sp>
        <p:nvSpPr>
          <p:cNvPr id="3" name="Plassholder for innhold 2">
            <a:extLst>
              <a:ext uri="{FF2B5EF4-FFF2-40B4-BE49-F238E27FC236}">
                <a16:creationId xmlns:a16="http://schemas.microsoft.com/office/drawing/2014/main" id="{B9B38217-0A43-4921-94A9-F77DE0225B27}"/>
              </a:ext>
            </a:extLst>
          </p:cNvPr>
          <p:cNvSpPr>
            <a:spLocks noGrp="1"/>
          </p:cNvSpPr>
          <p:nvPr>
            <p:ph idx="1"/>
          </p:nvPr>
        </p:nvSpPr>
        <p:spPr/>
        <p:txBody>
          <a:bodyPr>
            <a:normAutofit fontScale="92500" lnSpcReduction="10000"/>
          </a:bodyPr>
          <a:lstStyle/>
          <a:p>
            <a:r>
              <a:rPr lang="nb-NO" err="1"/>
              <a:t>Prossesgruppen</a:t>
            </a:r>
            <a:r>
              <a:rPr lang="nb-NO"/>
              <a:t> hadde oppstartsmøte mars 2019 og har gjennomført totalt fire møter. Det siste i november 2019. </a:t>
            </a:r>
          </a:p>
          <a:p>
            <a:r>
              <a:rPr lang="nb-NO"/>
              <a:t>Startet med familier oktober 2020.</a:t>
            </a:r>
          </a:p>
          <a:p>
            <a:r>
              <a:rPr lang="nb-NO"/>
              <a:t>BBF målgruppe: «Barneblikk familieteam er </a:t>
            </a:r>
            <a:r>
              <a:rPr lang="nb-NO" err="1"/>
              <a:t>eit</a:t>
            </a:r>
            <a:r>
              <a:rPr lang="nb-NO"/>
              <a:t> </a:t>
            </a:r>
            <a:r>
              <a:rPr lang="nb-NO" err="1"/>
              <a:t>tilbod</a:t>
            </a:r>
            <a:r>
              <a:rPr lang="nb-NO"/>
              <a:t> til </a:t>
            </a:r>
            <a:r>
              <a:rPr lang="nb-NO" err="1"/>
              <a:t>dei</a:t>
            </a:r>
            <a:r>
              <a:rPr lang="nb-NO"/>
              <a:t> som </a:t>
            </a:r>
            <a:r>
              <a:rPr lang="nb-NO" err="1"/>
              <a:t>ventar</a:t>
            </a:r>
            <a:r>
              <a:rPr lang="nb-NO"/>
              <a:t> barn eller har et barn under 2 år og der familien er berørt av rus eller psykiske </a:t>
            </a:r>
            <a:r>
              <a:rPr lang="nb-NO" err="1"/>
              <a:t>vanskar</a:t>
            </a:r>
            <a:r>
              <a:rPr lang="nb-NO"/>
              <a:t> hos </a:t>
            </a:r>
            <a:r>
              <a:rPr lang="nb-NO" err="1"/>
              <a:t>ein</a:t>
            </a:r>
            <a:r>
              <a:rPr lang="nb-NO"/>
              <a:t> eller begge foreldra (</a:t>
            </a:r>
            <a:r>
              <a:rPr lang="nb-NO" err="1"/>
              <a:t>no</a:t>
            </a:r>
            <a:r>
              <a:rPr lang="nb-NO"/>
              <a:t> eller </a:t>
            </a:r>
            <a:r>
              <a:rPr lang="nb-NO" err="1"/>
              <a:t>tidligare</a:t>
            </a:r>
            <a:r>
              <a:rPr lang="nb-NO"/>
              <a:t>), eller i andre nære </a:t>
            </a:r>
            <a:r>
              <a:rPr lang="nb-NO" err="1"/>
              <a:t>relasjonar</a:t>
            </a:r>
            <a:r>
              <a:rPr lang="nb-NO"/>
              <a:t>. </a:t>
            </a:r>
            <a:r>
              <a:rPr lang="nb-NO" err="1"/>
              <a:t>Vanskane</a:t>
            </a:r>
            <a:r>
              <a:rPr lang="nb-NO"/>
              <a:t> til den </a:t>
            </a:r>
            <a:r>
              <a:rPr lang="nb-NO" err="1"/>
              <a:t>vaksne</a:t>
            </a:r>
            <a:r>
              <a:rPr lang="nb-NO"/>
              <a:t> skal </a:t>
            </a:r>
            <a:r>
              <a:rPr lang="nb-NO" err="1"/>
              <a:t>vere</a:t>
            </a:r>
            <a:r>
              <a:rPr lang="nb-NO"/>
              <a:t> i ei </a:t>
            </a:r>
            <a:r>
              <a:rPr lang="nb-NO" err="1"/>
              <a:t>tidleg</a:t>
            </a:r>
            <a:r>
              <a:rPr lang="nb-NO"/>
              <a:t> fase eller «</a:t>
            </a:r>
            <a:r>
              <a:rPr lang="nb-NO" err="1"/>
              <a:t>lettare</a:t>
            </a:r>
            <a:r>
              <a:rPr lang="nb-NO"/>
              <a:t> til moderate» (men funksjon i </a:t>
            </a:r>
            <a:r>
              <a:rPr lang="nb-NO" err="1"/>
              <a:t>kvardagen</a:t>
            </a:r>
            <a:r>
              <a:rPr lang="nb-NO"/>
              <a:t> er mest </a:t>
            </a:r>
            <a:r>
              <a:rPr lang="nb-NO" err="1"/>
              <a:t>avgjørande</a:t>
            </a:r>
            <a:r>
              <a:rPr lang="nb-NO"/>
              <a:t>). Det er få </a:t>
            </a:r>
            <a:r>
              <a:rPr lang="nb-NO" err="1"/>
              <a:t>instansar</a:t>
            </a:r>
            <a:r>
              <a:rPr lang="nb-NO"/>
              <a:t> i kontakt med familien </a:t>
            </a:r>
            <a:r>
              <a:rPr lang="nb-NO" err="1"/>
              <a:t>frå</a:t>
            </a:r>
            <a:r>
              <a:rPr lang="nb-NO"/>
              <a:t> før.».</a:t>
            </a:r>
          </a:p>
          <a:p>
            <a:r>
              <a:rPr lang="nb-NO"/>
              <a:t>Utvidet målgruppe fra barn under 1 år til under 2 år – har fått tak i familier de har ønsket inn og gitt dem et skikkelig tilbud. Blir nå også oppringt om familier fra barnehagene. </a:t>
            </a:r>
          </a:p>
          <a:p>
            <a:endParaRPr lang="nb-NO"/>
          </a:p>
        </p:txBody>
      </p:sp>
      <p:pic>
        <p:nvPicPr>
          <p:cNvPr id="4" name="Picture 2">
            <a:extLst>
              <a:ext uri="{FF2B5EF4-FFF2-40B4-BE49-F238E27FC236}">
                <a16:creationId xmlns:a16="http://schemas.microsoft.com/office/drawing/2014/main" id="{65AB0CD0-24B0-47AF-B238-F3D82CACC4A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5716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8937645-668E-4213-BFE6-6394AED21ECC}"/>
              </a:ext>
            </a:extLst>
          </p:cNvPr>
          <p:cNvSpPr>
            <a:spLocks noGrp="1"/>
          </p:cNvSpPr>
          <p:nvPr>
            <p:ph type="title"/>
          </p:nvPr>
        </p:nvSpPr>
        <p:spPr/>
        <p:txBody>
          <a:bodyPr/>
          <a:lstStyle/>
          <a:p>
            <a:r>
              <a:rPr lang="nb-NO"/>
              <a:t>Kompetanse</a:t>
            </a:r>
          </a:p>
        </p:txBody>
      </p:sp>
      <p:sp>
        <p:nvSpPr>
          <p:cNvPr id="3" name="Plassholder for innhold 2">
            <a:extLst>
              <a:ext uri="{FF2B5EF4-FFF2-40B4-BE49-F238E27FC236}">
                <a16:creationId xmlns:a16="http://schemas.microsoft.com/office/drawing/2014/main" id="{1F88479E-41D1-490B-94A2-35499660EFD3}"/>
              </a:ext>
            </a:extLst>
          </p:cNvPr>
          <p:cNvSpPr>
            <a:spLocks noGrp="1"/>
          </p:cNvSpPr>
          <p:nvPr>
            <p:ph idx="1"/>
          </p:nvPr>
        </p:nvSpPr>
        <p:spPr/>
        <p:txBody>
          <a:bodyPr/>
          <a:lstStyle/>
          <a:p>
            <a:pPr marL="0" indent="0">
              <a:buNone/>
            </a:pPr>
            <a:endParaRPr lang="nb-NO"/>
          </a:p>
          <a:p>
            <a:r>
              <a:rPr lang="nb-NO"/>
              <a:t>Førskolelærer, spesialpedagog, kommune, 50 % (fagansvarlig, vikar ut 2021 – ellers klinisk sykepleier).</a:t>
            </a:r>
          </a:p>
          <a:p>
            <a:r>
              <a:rPr lang="nb-NO"/>
              <a:t>Helsesykepleier, kommune, 50 %.</a:t>
            </a:r>
          </a:p>
          <a:p>
            <a:r>
              <a:rPr lang="nb-NO"/>
              <a:t>Sosionom, DPS HMR, 25 %.</a:t>
            </a:r>
          </a:p>
          <a:p>
            <a:r>
              <a:rPr lang="nb-NO"/>
              <a:t>Klinisk sosionom, BUP HMR, 25 %.</a:t>
            </a:r>
          </a:p>
          <a:p>
            <a:pPr marL="0" indent="0">
              <a:buNone/>
            </a:pPr>
            <a:endParaRPr lang="nb-NO"/>
          </a:p>
        </p:txBody>
      </p:sp>
      <p:pic>
        <p:nvPicPr>
          <p:cNvPr id="4" name="Picture 2">
            <a:extLst>
              <a:ext uri="{FF2B5EF4-FFF2-40B4-BE49-F238E27FC236}">
                <a16:creationId xmlns:a16="http://schemas.microsoft.com/office/drawing/2014/main" id="{70025694-7644-400D-BFE2-1FC6BC458DA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09865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B091FDE-9ED6-4EB4-9592-CA4AD7945A8F}"/>
              </a:ext>
            </a:extLst>
          </p:cNvPr>
          <p:cNvSpPr>
            <a:spLocks noGrp="1"/>
          </p:cNvSpPr>
          <p:nvPr>
            <p:ph type="title"/>
          </p:nvPr>
        </p:nvSpPr>
        <p:spPr/>
        <p:txBody>
          <a:bodyPr/>
          <a:lstStyle/>
          <a:p>
            <a:r>
              <a:rPr lang="nb-NO"/>
              <a:t>Tema fra læringssamling 19.11.2020</a:t>
            </a:r>
          </a:p>
        </p:txBody>
      </p:sp>
      <p:sp>
        <p:nvSpPr>
          <p:cNvPr id="3" name="Plassholder for innhold 2">
            <a:extLst>
              <a:ext uri="{FF2B5EF4-FFF2-40B4-BE49-F238E27FC236}">
                <a16:creationId xmlns:a16="http://schemas.microsoft.com/office/drawing/2014/main" id="{D24EC963-821F-4851-A4C7-0BA846E85311}"/>
              </a:ext>
            </a:extLst>
          </p:cNvPr>
          <p:cNvSpPr>
            <a:spLocks noGrp="1"/>
          </p:cNvSpPr>
          <p:nvPr>
            <p:ph idx="1"/>
          </p:nvPr>
        </p:nvSpPr>
        <p:spPr/>
        <p:txBody>
          <a:bodyPr>
            <a:normAutofit fontScale="85000" lnSpcReduction="10000"/>
          </a:bodyPr>
          <a:lstStyle/>
          <a:p>
            <a:r>
              <a:rPr lang="nb-NO"/>
              <a:t>Målgruppe </a:t>
            </a:r>
          </a:p>
          <a:p>
            <a:pPr lvl="1"/>
            <a:r>
              <a:rPr lang="nb-NO"/>
              <a:t>Justert </a:t>
            </a:r>
            <a:r>
              <a:rPr lang="nb-NO" err="1"/>
              <a:t>ift</a:t>
            </a:r>
            <a:r>
              <a:rPr lang="nb-NO"/>
              <a:t> det opprinnelige; nå for barn under 2 år. Trygg start settes inn fra svangerskap først, deretter over i BBF. Rekrutterer nå også familier via barnehager som ikke har vært i Trygg start. BBF unikt; får inn spesialisthelsetjenesten og psykiatrien for å se barnets utvikling i lys av foreldres utfordringer. Hjelper foreldrene i de første årene som gjør at de behersker rollen senere når den blir mer utfordrende.</a:t>
            </a:r>
          </a:p>
          <a:p>
            <a:r>
              <a:rPr lang="nb-NO"/>
              <a:t>Delstillinger, fleksibilitet og tilgjengelighet</a:t>
            </a:r>
          </a:p>
          <a:p>
            <a:pPr lvl="1"/>
            <a:r>
              <a:rPr lang="nb-NO"/>
              <a:t>Tilbudet lider mer enn familienes behov. Kan gå lang tid mellom hver gang spesialisthelsetjenesten er tilstede, </a:t>
            </a:r>
            <a:r>
              <a:rPr lang="nb-NO" err="1"/>
              <a:t>feks</a:t>
            </a:r>
            <a:r>
              <a:rPr lang="nb-NO"/>
              <a:t> ved sykdom, fagdager og annet som kommer på BBF-dagen. Ingen vara gjør at man «mister» spesialisthelsetjenesten i BBF, største utfordring per i dag. </a:t>
            </a:r>
          </a:p>
          <a:p>
            <a:r>
              <a:rPr lang="nb-NO"/>
              <a:t>Journalføring</a:t>
            </a:r>
          </a:p>
          <a:p>
            <a:pPr lvl="1"/>
            <a:r>
              <a:rPr lang="nb-NO"/>
              <a:t>Samme fagprogram som helsestasjon, med egen BBF modul. Alt skal dokumenteres på alle familiemedlemmer, men skrives forskjellig. Journalføring det minste problemet per i dag.</a:t>
            </a:r>
          </a:p>
        </p:txBody>
      </p:sp>
      <p:pic>
        <p:nvPicPr>
          <p:cNvPr id="4" name="Picture 2">
            <a:extLst>
              <a:ext uri="{FF2B5EF4-FFF2-40B4-BE49-F238E27FC236}">
                <a16:creationId xmlns:a16="http://schemas.microsoft.com/office/drawing/2014/main" id="{0C54295A-F2F4-4C6D-B004-17F04A63669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1782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8C2DA4F-58DC-419C-8442-08C6E3F91548}"/>
              </a:ext>
            </a:extLst>
          </p:cNvPr>
          <p:cNvSpPr>
            <a:spLocks noGrp="1"/>
          </p:cNvSpPr>
          <p:nvPr>
            <p:ph type="title"/>
          </p:nvPr>
        </p:nvSpPr>
        <p:spPr/>
        <p:txBody>
          <a:bodyPr/>
          <a:lstStyle/>
          <a:p>
            <a:r>
              <a:rPr lang="nb-NO"/>
              <a:t>Kort om status samhandling	BBF-helsestasjon</a:t>
            </a:r>
          </a:p>
        </p:txBody>
      </p:sp>
      <p:sp>
        <p:nvSpPr>
          <p:cNvPr id="3" name="Plassholder for innhold 2">
            <a:extLst>
              <a:ext uri="{FF2B5EF4-FFF2-40B4-BE49-F238E27FC236}">
                <a16:creationId xmlns:a16="http://schemas.microsoft.com/office/drawing/2014/main" id="{7EFF6AD6-5058-4C3F-822D-32F57D20D3EC}"/>
              </a:ext>
            </a:extLst>
          </p:cNvPr>
          <p:cNvSpPr>
            <a:spLocks noGrp="1"/>
          </p:cNvSpPr>
          <p:nvPr>
            <p:ph idx="1"/>
          </p:nvPr>
        </p:nvSpPr>
        <p:spPr/>
        <p:txBody>
          <a:bodyPr>
            <a:normAutofit/>
          </a:bodyPr>
          <a:lstStyle/>
          <a:p>
            <a:r>
              <a:rPr lang="nb-NO"/>
              <a:t>Delte stillinger BBF/helsestasjonen.</a:t>
            </a:r>
          </a:p>
          <a:p>
            <a:r>
              <a:rPr lang="nb-NO"/>
              <a:t>Faste møter mellom leder i BBF og helsestasjonen og mellom BBF og Trygg start. Rutine på å gå innom når det er åpen tid i helsestasjonen.</a:t>
            </a:r>
          </a:p>
          <a:p>
            <a:r>
              <a:rPr lang="nb-NO"/>
              <a:t>Samlokalisert.</a:t>
            </a:r>
          </a:p>
          <a:p>
            <a:r>
              <a:rPr lang="nb-NO"/>
              <a:t>BBF uttalt som et tilbud i kommunen sammen med helsestasjon. Har vært en implementeringsperiode, men nå kjent hva BBF er. </a:t>
            </a:r>
          </a:p>
          <a:p>
            <a:r>
              <a:rPr lang="nb-NO"/>
              <a:t>Får gode tilbakemeldinger fra barnevernet og kommuneledelsen på færre bekymringsmeldinger - antatt resultat fra BBF og Trygg start tilbudet. </a:t>
            </a:r>
          </a:p>
        </p:txBody>
      </p:sp>
      <p:pic>
        <p:nvPicPr>
          <p:cNvPr id="4" name="Picture 2">
            <a:extLst>
              <a:ext uri="{FF2B5EF4-FFF2-40B4-BE49-F238E27FC236}">
                <a16:creationId xmlns:a16="http://schemas.microsoft.com/office/drawing/2014/main" id="{45AB47EF-0519-449F-A452-E2C6B8579AB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58602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4F1179-B481-4F9E-BCA3-AFB972070F8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Triangle 10">
            <a:extLst>
              <a:ext uri="{FF2B5EF4-FFF2-40B4-BE49-F238E27FC236}">
                <a16:creationId xmlns:a16="http://schemas.microsoft.com/office/drawing/2014/main" id="{827DC2C4-B485-428A-BF4A-472D2967F47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E04B5EB-F158-4507-90DD-BD23620C7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EB35DD37-6119-4A84-B405-71C9FF78929A}"/>
              </a:ext>
            </a:extLst>
          </p:cNvPr>
          <p:cNvSpPr>
            <a:spLocks noGrp="1"/>
          </p:cNvSpPr>
          <p:nvPr>
            <p:ph type="ctrTitle"/>
          </p:nvPr>
        </p:nvSpPr>
        <p:spPr>
          <a:xfrm>
            <a:off x="1285241" y="1008993"/>
            <a:ext cx="9231410" cy="3542045"/>
          </a:xfrm>
        </p:spPr>
        <p:txBody>
          <a:bodyPr anchor="b">
            <a:normAutofit/>
          </a:bodyPr>
          <a:lstStyle/>
          <a:p>
            <a:pPr algn="l"/>
            <a:r>
              <a:rPr lang="nb-NO" sz="11500"/>
              <a:t>Kristiansund</a:t>
            </a:r>
          </a:p>
        </p:txBody>
      </p:sp>
      <p:sp>
        <p:nvSpPr>
          <p:cNvPr id="4" name="Undertittel 3">
            <a:extLst>
              <a:ext uri="{FF2B5EF4-FFF2-40B4-BE49-F238E27FC236}">
                <a16:creationId xmlns:a16="http://schemas.microsoft.com/office/drawing/2014/main" id="{3E77DF84-2199-4F48-9F72-28E218B837D2}"/>
              </a:ext>
            </a:extLst>
          </p:cNvPr>
          <p:cNvSpPr>
            <a:spLocks noGrp="1"/>
          </p:cNvSpPr>
          <p:nvPr>
            <p:ph type="subTitle" idx="1"/>
          </p:nvPr>
        </p:nvSpPr>
        <p:spPr>
          <a:xfrm>
            <a:off x="1285241" y="4582814"/>
            <a:ext cx="7132335" cy="1312657"/>
          </a:xfrm>
        </p:spPr>
        <p:txBody>
          <a:bodyPr anchor="t">
            <a:normAutofit/>
          </a:bodyPr>
          <a:lstStyle/>
          <a:p>
            <a:pPr algn="l"/>
            <a:endParaRPr lang="nb-NO"/>
          </a:p>
        </p:txBody>
      </p:sp>
      <p:pic>
        <p:nvPicPr>
          <p:cNvPr id="7" name="Picture 2">
            <a:extLst>
              <a:ext uri="{FF2B5EF4-FFF2-40B4-BE49-F238E27FC236}">
                <a16:creationId xmlns:a16="http://schemas.microsoft.com/office/drawing/2014/main" id="{1952F9E8-29E7-4D3C-A101-FAC54763F76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12628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97DAC18-69D9-4B12-9CB9-2C0D2F0ECB45}"/>
              </a:ext>
            </a:extLst>
          </p:cNvPr>
          <p:cNvSpPr>
            <a:spLocks noGrp="1"/>
          </p:cNvSpPr>
          <p:nvPr>
            <p:ph type="title"/>
          </p:nvPr>
        </p:nvSpPr>
        <p:spPr/>
        <p:txBody>
          <a:bodyPr/>
          <a:lstStyle/>
          <a:p>
            <a:r>
              <a:rPr lang="nb-NO"/>
              <a:t>Drift</a:t>
            </a:r>
          </a:p>
        </p:txBody>
      </p:sp>
      <p:sp>
        <p:nvSpPr>
          <p:cNvPr id="3" name="Plassholder for innhold 2">
            <a:extLst>
              <a:ext uri="{FF2B5EF4-FFF2-40B4-BE49-F238E27FC236}">
                <a16:creationId xmlns:a16="http://schemas.microsoft.com/office/drawing/2014/main" id="{64464669-ACC3-4382-916B-F187513F2CA0}"/>
              </a:ext>
            </a:extLst>
          </p:cNvPr>
          <p:cNvSpPr>
            <a:spLocks noGrp="1"/>
          </p:cNvSpPr>
          <p:nvPr>
            <p:ph idx="1"/>
          </p:nvPr>
        </p:nvSpPr>
        <p:spPr/>
        <p:txBody>
          <a:bodyPr/>
          <a:lstStyle/>
          <a:p>
            <a:r>
              <a:rPr lang="nb-NO"/>
              <a:t>To ansatte fra kommunen 50 % Psykisk helsetjeneste og rustjeneste og 50 % Forebyggende helsetjenester. </a:t>
            </a:r>
          </a:p>
          <a:p>
            <a:r>
              <a:rPr lang="nb-NO"/>
              <a:t>To ansatte fra spesialisthelsetjenesten 25 % stilling fra BUP og 25 % stilling fra DPS. </a:t>
            </a:r>
          </a:p>
          <a:p>
            <a:r>
              <a:rPr lang="nb-NO"/>
              <a:t>Søkt Statsforvalteren om innovasjonstilskudd til 100% stilling, periode for ett år om gangen (tilskuddsmidler mindre for hvert år – større egeninnsats).</a:t>
            </a:r>
          </a:p>
          <a:p>
            <a:r>
              <a:rPr lang="nb-NO"/>
              <a:t>Samlokalisert med helsestasjonstjenesten og andre forebyggende helsetjenester for barn og unge.</a:t>
            </a:r>
          </a:p>
          <a:p>
            <a:endParaRPr lang="nb-NO"/>
          </a:p>
        </p:txBody>
      </p:sp>
      <p:pic>
        <p:nvPicPr>
          <p:cNvPr id="4" name="Picture 2">
            <a:extLst>
              <a:ext uri="{FF2B5EF4-FFF2-40B4-BE49-F238E27FC236}">
                <a16:creationId xmlns:a16="http://schemas.microsoft.com/office/drawing/2014/main" id="{B383D472-ACA8-4022-B60E-3E7E6DB5CA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4035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2E4AEAC-E4D7-40CE-8C12-573B7537B435}"/>
              </a:ext>
            </a:extLst>
          </p:cNvPr>
          <p:cNvSpPr>
            <a:spLocks noGrp="1"/>
          </p:cNvSpPr>
          <p:nvPr>
            <p:ph type="title"/>
          </p:nvPr>
        </p:nvSpPr>
        <p:spPr/>
        <p:txBody>
          <a:bodyPr/>
          <a:lstStyle/>
          <a:p>
            <a:r>
              <a:rPr lang="nb-NO"/>
              <a:t>Formål forprosjekt forskning</a:t>
            </a:r>
          </a:p>
        </p:txBody>
      </p:sp>
      <p:sp>
        <p:nvSpPr>
          <p:cNvPr id="3" name="Plassholder for innhold 2">
            <a:extLst>
              <a:ext uri="{FF2B5EF4-FFF2-40B4-BE49-F238E27FC236}">
                <a16:creationId xmlns:a16="http://schemas.microsoft.com/office/drawing/2014/main" id="{3BC98FC4-663F-47D7-A33F-576065154896}"/>
              </a:ext>
            </a:extLst>
          </p:cNvPr>
          <p:cNvSpPr>
            <a:spLocks noGrp="1"/>
          </p:cNvSpPr>
          <p:nvPr>
            <p:ph idx="1"/>
          </p:nvPr>
        </p:nvSpPr>
        <p:spPr/>
        <p:txBody>
          <a:bodyPr/>
          <a:lstStyle/>
          <a:p>
            <a:pPr marL="514350" indent="-514350">
              <a:buFont typeface="+mj-lt"/>
              <a:buAutoNum type="arabicPeriod"/>
            </a:pPr>
            <a:r>
              <a:rPr lang="nb-NO"/>
              <a:t>Kvalitetssikre dokumentasjon som skal innhentes fra familier som deltar i BBF i forskningsøyemed.</a:t>
            </a:r>
          </a:p>
          <a:p>
            <a:pPr marL="514350" indent="-514350">
              <a:buFont typeface="+mj-lt"/>
              <a:buAutoNum type="arabicPeriod"/>
            </a:pPr>
            <a:r>
              <a:rPr lang="nb-NO"/>
              <a:t>Kartlegge drift, organisering og kompetanse ved kommunene med BBF.</a:t>
            </a:r>
          </a:p>
          <a:p>
            <a:pPr marL="514350" indent="-514350">
              <a:buFont typeface="+mj-lt"/>
              <a:buAutoNum type="arabicPeriod"/>
            </a:pPr>
            <a:r>
              <a:rPr lang="nb-NO"/>
              <a:t>Starte utvikling av prosjektbeskrivelse følgeforskningsprosjekt.</a:t>
            </a:r>
          </a:p>
          <a:p>
            <a:pPr marL="514350" indent="-514350">
              <a:buFont typeface="+mj-lt"/>
              <a:buAutoNum type="arabicPeriod"/>
            </a:pPr>
            <a:endParaRPr lang="nb-NO"/>
          </a:p>
          <a:p>
            <a:pPr marL="0" indent="0">
              <a:buNone/>
            </a:pPr>
            <a:r>
              <a:rPr lang="nb-NO"/>
              <a:t>I den følgende dokumentet er resultater fra hver del presentert.</a:t>
            </a:r>
          </a:p>
          <a:p>
            <a:endParaRPr lang="nb-NO"/>
          </a:p>
        </p:txBody>
      </p:sp>
      <p:pic>
        <p:nvPicPr>
          <p:cNvPr id="4" name="Picture 2">
            <a:extLst>
              <a:ext uri="{FF2B5EF4-FFF2-40B4-BE49-F238E27FC236}">
                <a16:creationId xmlns:a16="http://schemas.microsoft.com/office/drawing/2014/main" id="{E4BB51B2-90D8-4535-B17B-36CEB5502CE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03650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8898732-C9D2-4040-9AFB-49BDAA8649E1}"/>
              </a:ext>
            </a:extLst>
          </p:cNvPr>
          <p:cNvSpPr>
            <a:spLocks noGrp="1"/>
          </p:cNvSpPr>
          <p:nvPr>
            <p:ph type="title"/>
          </p:nvPr>
        </p:nvSpPr>
        <p:spPr/>
        <p:txBody>
          <a:bodyPr/>
          <a:lstStyle/>
          <a:p>
            <a:r>
              <a:rPr lang="nb-NO"/>
              <a:t>Organisering</a:t>
            </a:r>
          </a:p>
        </p:txBody>
      </p:sp>
      <p:sp>
        <p:nvSpPr>
          <p:cNvPr id="3" name="Plassholder for innhold 2">
            <a:extLst>
              <a:ext uri="{FF2B5EF4-FFF2-40B4-BE49-F238E27FC236}">
                <a16:creationId xmlns:a16="http://schemas.microsoft.com/office/drawing/2014/main" id="{B45CDF22-C996-4519-90CD-F31CB736A5A0}"/>
              </a:ext>
            </a:extLst>
          </p:cNvPr>
          <p:cNvSpPr>
            <a:spLocks noGrp="1"/>
          </p:cNvSpPr>
          <p:nvPr>
            <p:ph idx="1"/>
          </p:nvPr>
        </p:nvSpPr>
        <p:spPr/>
        <p:txBody>
          <a:bodyPr>
            <a:normAutofit fontScale="70000" lnSpcReduction="20000"/>
          </a:bodyPr>
          <a:lstStyle/>
          <a:p>
            <a:r>
              <a:rPr lang="nb-NO"/>
              <a:t>Prosessgruppen</a:t>
            </a:r>
            <a:r>
              <a:rPr lang="nn-NO"/>
              <a:t> hadde oppstartsmøte september 2017 og har gjennomført totalt 12 møter. Det siste i mars 2020.</a:t>
            </a:r>
            <a:r>
              <a:rPr lang="nb-NO"/>
              <a:t> Prosessgruppa </a:t>
            </a:r>
            <a:r>
              <a:rPr lang="nn-NO"/>
              <a:t>i Kristiansund har sett på </a:t>
            </a:r>
            <a:r>
              <a:rPr lang="nb-NO"/>
              <a:t>hvordan</a:t>
            </a:r>
            <a:r>
              <a:rPr lang="nn-NO"/>
              <a:t> samarbeidet kan styrkes rundt </a:t>
            </a:r>
            <a:r>
              <a:rPr lang="nn-NO" err="1"/>
              <a:t>Tverrfaglig</a:t>
            </a:r>
            <a:r>
              <a:rPr lang="nn-NO"/>
              <a:t> helsestasjon og </a:t>
            </a:r>
            <a:r>
              <a:rPr lang="nn-NO" err="1"/>
              <a:t>BBFs</a:t>
            </a:r>
            <a:r>
              <a:rPr lang="nn-NO"/>
              <a:t> </a:t>
            </a:r>
            <a:r>
              <a:rPr lang="nb-NO"/>
              <a:t>brukergruppe</a:t>
            </a:r>
            <a:r>
              <a:rPr lang="nn-NO"/>
              <a:t>.</a:t>
            </a:r>
          </a:p>
          <a:p>
            <a:r>
              <a:rPr lang="nb-NO"/>
              <a:t>Startet med familier september 2020.</a:t>
            </a:r>
          </a:p>
          <a:p>
            <a:r>
              <a:rPr lang="nb-NO"/>
              <a:t>BBF og Tverrfaglig helsestasjon organisert på lik linje, brukte tid på å innlemme BBF som en del av tjenestene og integreres på lik linje i drift. Tilbudene relativt lik – hvem skulle hvor?</a:t>
            </a:r>
          </a:p>
          <a:p>
            <a:r>
              <a:rPr lang="nb-NO"/>
              <a:t>Målgruppe Tverrfaglig helsestasjon kan være barn født med diagnoser; behov for oppfølging og komplekse saker. Der er andre faggrupper inne, er også både lavterskel, koordinering og støtte – vanskelig å skille tilbudene utad, ikke innad.</a:t>
            </a:r>
          </a:p>
          <a:p>
            <a:r>
              <a:rPr lang="nb-NO"/>
              <a:t>Har opprettet et eget inntaksteam som drøfter og fordeler saker. Teamet er ledet av kommunepsykologen, i tillegg deltar fagansvarlig BBF og fagansvarlig TH, jordmødre og fagansvarlig fysioterapi. Kobler på tjenestene familien har behov for. Tiltaket som får henvendelsen gjør kartlegging i forkant av inntaksteamet for å komme raskt i gang. En tiltakene får deretter ansvar for saken. Inntaksteamet har oversikt over alle familiene inne.</a:t>
            </a:r>
            <a:endParaRPr lang="nn-NO"/>
          </a:p>
        </p:txBody>
      </p:sp>
      <p:pic>
        <p:nvPicPr>
          <p:cNvPr id="4" name="Picture 2">
            <a:extLst>
              <a:ext uri="{FF2B5EF4-FFF2-40B4-BE49-F238E27FC236}">
                <a16:creationId xmlns:a16="http://schemas.microsoft.com/office/drawing/2014/main" id="{A61AB556-9942-47F6-93E5-F67F441BB76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23204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BD77808-1C14-4D9B-8678-DD8E6495737A}"/>
              </a:ext>
            </a:extLst>
          </p:cNvPr>
          <p:cNvSpPr>
            <a:spLocks noGrp="1"/>
          </p:cNvSpPr>
          <p:nvPr>
            <p:ph type="title"/>
          </p:nvPr>
        </p:nvSpPr>
        <p:spPr/>
        <p:txBody>
          <a:bodyPr/>
          <a:lstStyle/>
          <a:p>
            <a:r>
              <a:rPr lang="nb-NO"/>
              <a:t>Kompetanse</a:t>
            </a:r>
          </a:p>
        </p:txBody>
      </p:sp>
      <p:sp>
        <p:nvSpPr>
          <p:cNvPr id="3" name="Plassholder for innhold 2">
            <a:extLst>
              <a:ext uri="{FF2B5EF4-FFF2-40B4-BE49-F238E27FC236}">
                <a16:creationId xmlns:a16="http://schemas.microsoft.com/office/drawing/2014/main" id="{C788A7C2-2CDA-48DD-ADB8-89683ABF6208}"/>
              </a:ext>
            </a:extLst>
          </p:cNvPr>
          <p:cNvSpPr>
            <a:spLocks noGrp="1"/>
          </p:cNvSpPr>
          <p:nvPr>
            <p:ph idx="1"/>
          </p:nvPr>
        </p:nvSpPr>
        <p:spPr/>
        <p:txBody>
          <a:bodyPr/>
          <a:lstStyle/>
          <a:p>
            <a:r>
              <a:rPr lang="nb-NO"/>
              <a:t>Helsesykepleier, kommune, 50 % (fagansvarlig).</a:t>
            </a:r>
          </a:p>
          <a:p>
            <a:r>
              <a:rPr lang="nb-NO"/>
              <a:t>Psykiatrisk sykepleier, kommune, 50 %.</a:t>
            </a:r>
          </a:p>
          <a:p>
            <a:r>
              <a:rPr lang="nb-NO"/>
              <a:t>Klinisk pedagog, BUP HMR, 25 %.</a:t>
            </a:r>
          </a:p>
          <a:p>
            <a:r>
              <a:rPr lang="nb-NO"/>
              <a:t>Psykiatrisk sykepleier, rusteam HMR, 25 %.</a:t>
            </a:r>
          </a:p>
          <a:p>
            <a:endParaRPr lang="nb-NO"/>
          </a:p>
        </p:txBody>
      </p:sp>
      <p:pic>
        <p:nvPicPr>
          <p:cNvPr id="4" name="Picture 2">
            <a:extLst>
              <a:ext uri="{FF2B5EF4-FFF2-40B4-BE49-F238E27FC236}">
                <a16:creationId xmlns:a16="http://schemas.microsoft.com/office/drawing/2014/main" id="{D112CDE1-5384-45AE-AEB6-48D1FBDE147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4741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B091FDE-9ED6-4EB4-9592-CA4AD7945A8F}"/>
              </a:ext>
            </a:extLst>
          </p:cNvPr>
          <p:cNvSpPr>
            <a:spLocks noGrp="1"/>
          </p:cNvSpPr>
          <p:nvPr>
            <p:ph type="title"/>
          </p:nvPr>
        </p:nvSpPr>
        <p:spPr/>
        <p:txBody>
          <a:bodyPr/>
          <a:lstStyle/>
          <a:p>
            <a:r>
              <a:rPr lang="nb-NO"/>
              <a:t>Tema fra læringssamling BBF 2020</a:t>
            </a:r>
          </a:p>
        </p:txBody>
      </p:sp>
      <p:sp>
        <p:nvSpPr>
          <p:cNvPr id="3" name="Plassholder for innhold 2">
            <a:extLst>
              <a:ext uri="{FF2B5EF4-FFF2-40B4-BE49-F238E27FC236}">
                <a16:creationId xmlns:a16="http://schemas.microsoft.com/office/drawing/2014/main" id="{D24EC963-821F-4851-A4C7-0BA846E85311}"/>
              </a:ext>
            </a:extLst>
          </p:cNvPr>
          <p:cNvSpPr>
            <a:spLocks noGrp="1"/>
          </p:cNvSpPr>
          <p:nvPr>
            <p:ph idx="1"/>
          </p:nvPr>
        </p:nvSpPr>
        <p:spPr/>
        <p:txBody>
          <a:bodyPr>
            <a:normAutofit fontScale="92500" lnSpcReduction="20000"/>
          </a:bodyPr>
          <a:lstStyle/>
          <a:p>
            <a:r>
              <a:rPr lang="nb-NO"/>
              <a:t>Målgruppe </a:t>
            </a:r>
          </a:p>
          <a:p>
            <a:pPr lvl="1"/>
            <a:r>
              <a:rPr lang="nb-NO"/>
              <a:t>Jobber med dette enda, grenseoppganger til de andre tilbudene våre.</a:t>
            </a:r>
          </a:p>
          <a:p>
            <a:r>
              <a:rPr lang="nb-NO"/>
              <a:t>Tidlig inn</a:t>
            </a:r>
          </a:p>
          <a:p>
            <a:pPr lvl="1"/>
            <a:r>
              <a:rPr lang="nb-NO"/>
              <a:t>Er tidlig inne i de fleste saker, kultur for å spørre om vold og psykisk helse i helsestasjon og jordmortjenesten.</a:t>
            </a:r>
          </a:p>
          <a:p>
            <a:r>
              <a:rPr lang="nb-NO"/>
              <a:t>Samkjøring/koordinering </a:t>
            </a:r>
          </a:p>
          <a:p>
            <a:pPr lvl="1"/>
            <a:r>
              <a:rPr lang="nb-NO"/>
              <a:t>Inntaksteamet sikrer det. Utfordringer med å snakke med voksentjenester innen psykisk helse og rus i kommunen.</a:t>
            </a:r>
          </a:p>
          <a:p>
            <a:r>
              <a:rPr lang="nb-NO"/>
              <a:t>Delstillinger, fleksibilitet og tilgjengelighet </a:t>
            </a:r>
          </a:p>
          <a:p>
            <a:pPr lvl="1"/>
            <a:r>
              <a:rPr lang="nb-NO"/>
              <a:t>Fungerer godt, med bemanning i BBF hver ukedag – fordelt ansatte utover.</a:t>
            </a:r>
          </a:p>
          <a:p>
            <a:r>
              <a:rPr lang="nb-NO"/>
              <a:t>Journalføring </a:t>
            </a:r>
          </a:p>
          <a:p>
            <a:pPr lvl="1"/>
            <a:r>
              <a:rPr lang="nb-NO"/>
              <a:t>Ønsker oss en familiejournal på sikt, kanskje får vi det i helseplattformen? Ikke den utfordringen som er løftet høyest hos oss.</a:t>
            </a:r>
          </a:p>
        </p:txBody>
      </p:sp>
      <p:pic>
        <p:nvPicPr>
          <p:cNvPr id="4" name="Picture 2">
            <a:extLst>
              <a:ext uri="{FF2B5EF4-FFF2-40B4-BE49-F238E27FC236}">
                <a16:creationId xmlns:a16="http://schemas.microsoft.com/office/drawing/2014/main" id="{9A53B35A-13B6-4CAA-B8C2-FC8FD459ADE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20497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8C2DA4F-58DC-419C-8442-08C6E3F91548}"/>
              </a:ext>
            </a:extLst>
          </p:cNvPr>
          <p:cNvSpPr>
            <a:spLocks noGrp="1"/>
          </p:cNvSpPr>
          <p:nvPr>
            <p:ph type="title"/>
          </p:nvPr>
        </p:nvSpPr>
        <p:spPr/>
        <p:txBody>
          <a:bodyPr/>
          <a:lstStyle/>
          <a:p>
            <a:r>
              <a:rPr lang="nb-NO"/>
              <a:t>Kort om status samhandling	BBF-helsestasjon</a:t>
            </a:r>
          </a:p>
        </p:txBody>
      </p:sp>
      <p:sp>
        <p:nvSpPr>
          <p:cNvPr id="3" name="Plassholder for innhold 2">
            <a:extLst>
              <a:ext uri="{FF2B5EF4-FFF2-40B4-BE49-F238E27FC236}">
                <a16:creationId xmlns:a16="http://schemas.microsoft.com/office/drawing/2014/main" id="{7EFF6AD6-5058-4C3F-822D-32F57D20D3EC}"/>
              </a:ext>
            </a:extLst>
          </p:cNvPr>
          <p:cNvSpPr>
            <a:spLocks noGrp="1"/>
          </p:cNvSpPr>
          <p:nvPr>
            <p:ph idx="1"/>
          </p:nvPr>
        </p:nvSpPr>
        <p:spPr/>
        <p:txBody>
          <a:bodyPr>
            <a:normAutofit/>
          </a:bodyPr>
          <a:lstStyle/>
          <a:p>
            <a:r>
              <a:rPr lang="nb-NO"/>
              <a:t>Delt stilling BBF/helsestasjon.</a:t>
            </a:r>
          </a:p>
          <a:p>
            <a:r>
              <a:rPr lang="nb-NO"/>
              <a:t>Samlokalisert – sitter i samme bygg og kjenner hverandre.</a:t>
            </a:r>
          </a:p>
          <a:p>
            <a:r>
              <a:rPr lang="nb-NO"/>
              <a:t>Ikke formaliserte samarbeidsavtaler og samarbeidsmøter, men løpende god dialog som ikke er formalisert.</a:t>
            </a:r>
          </a:p>
          <a:p>
            <a:r>
              <a:rPr lang="nb-NO"/>
              <a:t>BBF deltar på ulike personalmøter med helsestasjonen gjennom året.</a:t>
            </a:r>
          </a:p>
        </p:txBody>
      </p:sp>
      <p:pic>
        <p:nvPicPr>
          <p:cNvPr id="4" name="Picture 2">
            <a:extLst>
              <a:ext uri="{FF2B5EF4-FFF2-40B4-BE49-F238E27FC236}">
                <a16:creationId xmlns:a16="http://schemas.microsoft.com/office/drawing/2014/main" id="{AC854EC6-FB85-4AF7-8DEE-138B93FC25B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64506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4F1179-B481-4F9E-BCA3-AFB972070F8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ight Triangle 10">
            <a:extLst>
              <a:ext uri="{FF2B5EF4-FFF2-40B4-BE49-F238E27FC236}">
                <a16:creationId xmlns:a16="http://schemas.microsoft.com/office/drawing/2014/main" id="{827DC2C4-B485-428A-BF4A-472D2967F47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EE04B5EB-F158-4507-90DD-BD23620C7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tel 1">
            <a:extLst>
              <a:ext uri="{FF2B5EF4-FFF2-40B4-BE49-F238E27FC236}">
                <a16:creationId xmlns:a16="http://schemas.microsoft.com/office/drawing/2014/main" id="{EB35DD37-6119-4A84-B405-71C9FF78929A}"/>
              </a:ext>
            </a:extLst>
          </p:cNvPr>
          <p:cNvSpPr>
            <a:spLocks noGrp="1"/>
          </p:cNvSpPr>
          <p:nvPr>
            <p:ph type="ctrTitle"/>
          </p:nvPr>
        </p:nvSpPr>
        <p:spPr>
          <a:xfrm>
            <a:off x="1285241" y="1008993"/>
            <a:ext cx="9231410" cy="3542045"/>
          </a:xfrm>
        </p:spPr>
        <p:txBody>
          <a:bodyPr anchor="b">
            <a:normAutofit/>
          </a:bodyPr>
          <a:lstStyle/>
          <a:p>
            <a:pPr algn="l"/>
            <a:r>
              <a:rPr lang="nb-NO" sz="11500"/>
              <a:t>Molde</a:t>
            </a:r>
          </a:p>
        </p:txBody>
      </p:sp>
      <p:sp>
        <p:nvSpPr>
          <p:cNvPr id="4" name="Undertittel 3">
            <a:extLst>
              <a:ext uri="{FF2B5EF4-FFF2-40B4-BE49-F238E27FC236}">
                <a16:creationId xmlns:a16="http://schemas.microsoft.com/office/drawing/2014/main" id="{3E77DF84-2199-4F48-9F72-28E218B837D2}"/>
              </a:ext>
            </a:extLst>
          </p:cNvPr>
          <p:cNvSpPr>
            <a:spLocks noGrp="1"/>
          </p:cNvSpPr>
          <p:nvPr>
            <p:ph type="subTitle" idx="1"/>
          </p:nvPr>
        </p:nvSpPr>
        <p:spPr>
          <a:xfrm>
            <a:off x="1285241" y="4582814"/>
            <a:ext cx="7132335" cy="1312657"/>
          </a:xfrm>
        </p:spPr>
        <p:txBody>
          <a:bodyPr anchor="t">
            <a:normAutofit/>
          </a:bodyPr>
          <a:lstStyle/>
          <a:p>
            <a:pPr algn="l"/>
            <a:endParaRPr lang="nb-NO"/>
          </a:p>
        </p:txBody>
      </p:sp>
      <p:pic>
        <p:nvPicPr>
          <p:cNvPr id="7" name="Picture 2">
            <a:extLst>
              <a:ext uri="{FF2B5EF4-FFF2-40B4-BE49-F238E27FC236}">
                <a16:creationId xmlns:a16="http://schemas.microsoft.com/office/drawing/2014/main" id="{1639798B-4982-4969-B752-0333563741D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26581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956AD65-D1A1-42AE-916A-4E2FC5C0200C}"/>
              </a:ext>
            </a:extLst>
          </p:cNvPr>
          <p:cNvSpPr>
            <a:spLocks noGrp="1"/>
          </p:cNvSpPr>
          <p:nvPr>
            <p:ph type="title"/>
          </p:nvPr>
        </p:nvSpPr>
        <p:spPr/>
        <p:txBody>
          <a:bodyPr/>
          <a:lstStyle/>
          <a:p>
            <a:r>
              <a:rPr lang="nb-NO"/>
              <a:t>Drift</a:t>
            </a:r>
          </a:p>
        </p:txBody>
      </p:sp>
      <p:sp>
        <p:nvSpPr>
          <p:cNvPr id="3" name="Plassholder for innhold 2">
            <a:extLst>
              <a:ext uri="{FF2B5EF4-FFF2-40B4-BE49-F238E27FC236}">
                <a16:creationId xmlns:a16="http://schemas.microsoft.com/office/drawing/2014/main" id="{C4FA29E3-6A2A-4EA6-9B20-02EB592F6F45}"/>
              </a:ext>
            </a:extLst>
          </p:cNvPr>
          <p:cNvSpPr>
            <a:spLocks noGrp="1"/>
          </p:cNvSpPr>
          <p:nvPr>
            <p:ph idx="1"/>
          </p:nvPr>
        </p:nvSpPr>
        <p:spPr/>
        <p:txBody>
          <a:bodyPr/>
          <a:lstStyle/>
          <a:p>
            <a:r>
              <a:rPr lang="nb-NO"/>
              <a:t>Lokaler ved Molde helsestasjon med egen inngang.</a:t>
            </a:r>
          </a:p>
          <a:p>
            <a:r>
              <a:rPr lang="nb-NO"/>
              <a:t>Tre ansatte fra kommunen; to i 50 % fra helsestasjonen (fagansvarlig og los) og en i 50 % fra Ressurstjenesten (los).</a:t>
            </a:r>
          </a:p>
          <a:p>
            <a:r>
              <a:rPr lang="nb-NO"/>
              <a:t>To ansatte fra spesialisthelsetjenesten; 25 % fra TSB og 25 % BUP.</a:t>
            </a:r>
          </a:p>
        </p:txBody>
      </p:sp>
      <p:pic>
        <p:nvPicPr>
          <p:cNvPr id="4" name="Picture 2">
            <a:extLst>
              <a:ext uri="{FF2B5EF4-FFF2-40B4-BE49-F238E27FC236}">
                <a16:creationId xmlns:a16="http://schemas.microsoft.com/office/drawing/2014/main" id="{01E9BFEC-EC73-4B81-8D74-A0FEC1B9D7F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65195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E9EF270-B274-4E66-AF9F-691508A63164}"/>
              </a:ext>
            </a:extLst>
          </p:cNvPr>
          <p:cNvSpPr>
            <a:spLocks noGrp="1"/>
          </p:cNvSpPr>
          <p:nvPr>
            <p:ph type="title"/>
          </p:nvPr>
        </p:nvSpPr>
        <p:spPr/>
        <p:txBody>
          <a:bodyPr/>
          <a:lstStyle/>
          <a:p>
            <a:r>
              <a:rPr lang="nb-NO"/>
              <a:t>Organisering</a:t>
            </a:r>
          </a:p>
        </p:txBody>
      </p:sp>
      <p:sp>
        <p:nvSpPr>
          <p:cNvPr id="3" name="Plassholder for innhold 2">
            <a:extLst>
              <a:ext uri="{FF2B5EF4-FFF2-40B4-BE49-F238E27FC236}">
                <a16:creationId xmlns:a16="http://schemas.microsoft.com/office/drawing/2014/main" id="{5B251088-D234-4774-ACCA-1D50BC1A9065}"/>
              </a:ext>
            </a:extLst>
          </p:cNvPr>
          <p:cNvSpPr>
            <a:spLocks noGrp="1"/>
          </p:cNvSpPr>
          <p:nvPr>
            <p:ph idx="1"/>
          </p:nvPr>
        </p:nvSpPr>
        <p:spPr/>
        <p:txBody>
          <a:bodyPr>
            <a:normAutofit/>
          </a:bodyPr>
          <a:lstStyle/>
          <a:p>
            <a:r>
              <a:rPr lang="nb-NO"/>
              <a:t>Prosessgruppen hadde oppstartsmøte i juni 2016 og har gjennomført totalt 11 møter. Det siste i april 2019.</a:t>
            </a:r>
          </a:p>
          <a:p>
            <a:r>
              <a:rPr lang="nb-NO"/>
              <a:t>Startet med familier februar 2019.</a:t>
            </a:r>
          </a:p>
          <a:p>
            <a:r>
              <a:rPr lang="nb-NO"/>
              <a:t>BBF er et tilbud til familier som venter barn eller har spe- og småbarn, og som er berørt av egne eller andres utfordringer knyttet til rusmiddelbruk og/eller psykisk helse. </a:t>
            </a:r>
          </a:p>
          <a:p>
            <a:endParaRPr lang="nb-NO"/>
          </a:p>
        </p:txBody>
      </p:sp>
      <p:pic>
        <p:nvPicPr>
          <p:cNvPr id="4" name="Picture 2">
            <a:extLst>
              <a:ext uri="{FF2B5EF4-FFF2-40B4-BE49-F238E27FC236}">
                <a16:creationId xmlns:a16="http://schemas.microsoft.com/office/drawing/2014/main" id="{857EC7E5-3870-4A19-8B87-85BFD598CC9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66579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461959A-5BC2-427F-A529-9D5803413E49}"/>
              </a:ext>
            </a:extLst>
          </p:cNvPr>
          <p:cNvSpPr>
            <a:spLocks noGrp="1"/>
          </p:cNvSpPr>
          <p:nvPr>
            <p:ph type="title"/>
          </p:nvPr>
        </p:nvSpPr>
        <p:spPr/>
        <p:txBody>
          <a:bodyPr/>
          <a:lstStyle/>
          <a:p>
            <a:r>
              <a:rPr lang="nb-NO"/>
              <a:t>Kompetanse</a:t>
            </a:r>
          </a:p>
        </p:txBody>
      </p:sp>
      <p:sp>
        <p:nvSpPr>
          <p:cNvPr id="3" name="Plassholder for innhold 2">
            <a:extLst>
              <a:ext uri="{FF2B5EF4-FFF2-40B4-BE49-F238E27FC236}">
                <a16:creationId xmlns:a16="http://schemas.microsoft.com/office/drawing/2014/main" id="{F01A63C5-9266-4AD2-BF54-D6848F67436D}"/>
              </a:ext>
            </a:extLst>
          </p:cNvPr>
          <p:cNvSpPr>
            <a:spLocks noGrp="1"/>
          </p:cNvSpPr>
          <p:nvPr>
            <p:ph idx="1"/>
          </p:nvPr>
        </p:nvSpPr>
        <p:spPr/>
        <p:txBody>
          <a:bodyPr/>
          <a:lstStyle/>
          <a:p>
            <a:r>
              <a:rPr lang="nb-NO"/>
              <a:t>Familieveileder, kommune 50 % (fagansvarlig).</a:t>
            </a:r>
          </a:p>
          <a:p>
            <a:r>
              <a:rPr lang="nb-NO"/>
              <a:t>Jordmor, kommune, 50 %.</a:t>
            </a:r>
          </a:p>
          <a:p>
            <a:r>
              <a:rPr lang="nb-NO"/>
              <a:t>Psykiatrisk sykepleier, kommune, 50 %.</a:t>
            </a:r>
          </a:p>
          <a:p>
            <a:r>
              <a:rPr lang="nb-NO"/>
              <a:t>Psykologspesialist, </a:t>
            </a:r>
            <a:r>
              <a:rPr lang="nb-NO" err="1"/>
              <a:t>småbarnsteam</a:t>
            </a:r>
            <a:r>
              <a:rPr lang="nb-NO"/>
              <a:t> BUP HMR, 25 %.</a:t>
            </a:r>
          </a:p>
          <a:p>
            <a:r>
              <a:rPr lang="nb-NO"/>
              <a:t>Sosionom, familieterapeut, TSB HMR, 25 %.</a:t>
            </a:r>
          </a:p>
          <a:p>
            <a:endParaRPr lang="nb-NO"/>
          </a:p>
          <a:p>
            <a:r>
              <a:rPr lang="nb-NO"/>
              <a:t>Faglig kompetanse, </a:t>
            </a:r>
            <a:r>
              <a:rPr lang="nb-NO" err="1"/>
              <a:t>tverretatlighet</a:t>
            </a:r>
            <a:r>
              <a:rPr lang="nb-NO"/>
              <a:t> og personlig egnethet er lagt til grunn for sammensetningen.</a:t>
            </a:r>
          </a:p>
          <a:p>
            <a:endParaRPr lang="nb-NO"/>
          </a:p>
        </p:txBody>
      </p:sp>
      <p:pic>
        <p:nvPicPr>
          <p:cNvPr id="4" name="Picture 2">
            <a:extLst>
              <a:ext uri="{FF2B5EF4-FFF2-40B4-BE49-F238E27FC236}">
                <a16:creationId xmlns:a16="http://schemas.microsoft.com/office/drawing/2014/main" id="{09791349-0DEE-476D-BE3C-14190BB0165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01781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B091FDE-9ED6-4EB4-9592-CA4AD7945A8F}"/>
              </a:ext>
            </a:extLst>
          </p:cNvPr>
          <p:cNvSpPr>
            <a:spLocks noGrp="1"/>
          </p:cNvSpPr>
          <p:nvPr>
            <p:ph type="title"/>
          </p:nvPr>
        </p:nvSpPr>
        <p:spPr/>
        <p:txBody>
          <a:bodyPr/>
          <a:lstStyle/>
          <a:p>
            <a:r>
              <a:rPr lang="nb-NO"/>
              <a:t>Tema fra læringssamling BBF 2020</a:t>
            </a:r>
          </a:p>
        </p:txBody>
      </p:sp>
      <p:sp>
        <p:nvSpPr>
          <p:cNvPr id="3" name="Plassholder for innhold 2">
            <a:extLst>
              <a:ext uri="{FF2B5EF4-FFF2-40B4-BE49-F238E27FC236}">
                <a16:creationId xmlns:a16="http://schemas.microsoft.com/office/drawing/2014/main" id="{D24EC963-821F-4851-A4C7-0BA846E85311}"/>
              </a:ext>
            </a:extLst>
          </p:cNvPr>
          <p:cNvSpPr>
            <a:spLocks noGrp="1"/>
          </p:cNvSpPr>
          <p:nvPr>
            <p:ph idx="1"/>
          </p:nvPr>
        </p:nvSpPr>
        <p:spPr/>
        <p:txBody>
          <a:bodyPr>
            <a:normAutofit fontScale="55000" lnSpcReduction="20000"/>
          </a:bodyPr>
          <a:lstStyle/>
          <a:p>
            <a:r>
              <a:rPr lang="nb-NO"/>
              <a:t>Målgruppe </a:t>
            </a:r>
          </a:p>
          <a:p>
            <a:pPr lvl="1"/>
            <a:r>
              <a:rPr lang="nb-NO"/>
              <a:t>Det yngste barnet i familien skal være under 1 år, men har vist litt fleksibilitet. Følges til 6 år om ønskelig. Foreldrenes opplevelse det skal tas tak i, ikke fagpersonenes syn på utfordringene, har snudd på problemstillingen; fra et barn med symptom til foreldre med et støttebehov, ikke diagnosefokus. Vært noen reaksjoner på målgruppen, hvorfor BBF ikke tar mer komplekse saker det mangler tilbud til, særlig knyttet til familier med spørsmål om omsorgsevnen. Mandatet er retningslinje for tjenesteytelsen.</a:t>
            </a:r>
          </a:p>
          <a:p>
            <a:r>
              <a:rPr lang="nb-NO"/>
              <a:t>Tidlig inn</a:t>
            </a:r>
          </a:p>
          <a:p>
            <a:pPr lvl="1"/>
            <a:r>
              <a:rPr lang="nb-NO"/>
              <a:t>Ulik begrepsforståelse for tidlig innsats i kommune- og spesialisthelsetjeneste innledningsvis, måtte samkjøres. Helsestasjonen ser alle med behov for </a:t>
            </a:r>
            <a:r>
              <a:rPr lang="nb-NO" i="1"/>
              <a:t>litt</a:t>
            </a:r>
            <a:r>
              <a:rPr lang="nb-NO"/>
              <a:t> støtte, BUP ser bare toppen av isfjellet. Angst og depresjon får vi tak i tidlig. Psykisk helse er ikke så tabubelagt lenger, men ikke tidlig nok </a:t>
            </a:r>
            <a:r>
              <a:rPr lang="nb-NO" err="1"/>
              <a:t>ift</a:t>
            </a:r>
            <a:r>
              <a:rPr lang="nb-NO"/>
              <a:t> rus – når blir rus et problem? Mange berørt av rus. 50/50 tatt inn før/etter svangerskap. Jordmødre viktige i rekrutteringen, hos jordmor har man god anledning til å snakke om psykisk helse. Helsestasjon skulle hatt mer tid til foreldrehelse som samtalepunkt. Skulle hatt flere familier fra fastleger og voksenpsykiatri, behandler både menn og kvinner. Får ikke tak i fedre som sliter, blir ikke screenet på samme måte som gravide. </a:t>
            </a:r>
          </a:p>
          <a:p>
            <a:r>
              <a:rPr lang="nb-NO"/>
              <a:t>Delstillinger, fleksibilitet og tilgjengelighet</a:t>
            </a:r>
          </a:p>
          <a:p>
            <a:pPr lvl="1"/>
            <a:r>
              <a:rPr lang="nb-NO"/>
              <a:t>Fordeler og ulemper med delstillinger. Utfordrende å løpe mellom travle jobber, jobber med de samme gruppene men helt ulike tilnærminger og målsetninger. I full stilling blir man mer alene, delstillinger gir mer teamarbeid. Fleksibilitet for de som er ansatt i helsestasjon, trenger ikke telle timer som de fra andre tjenester. Familiene bruker BBF Molde mye, </a:t>
            </a:r>
            <a:r>
              <a:rPr lang="nb-NO" err="1"/>
              <a:t>pga</a:t>
            </a:r>
            <a:r>
              <a:rPr lang="nb-NO"/>
              <a:t> tilgjengelighet? Lav terskel for å ta kontakt via mobil, BBF har ikke «åpningstid» på fastsatt tidspunkt. </a:t>
            </a:r>
          </a:p>
          <a:p>
            <a:pPr lvl="1"/>
            <a:r>
              <a:rPr lang="nb-NO"/>
              <a:t>Team med ulik kompetanse verdifullt, godt sammensatt team som trives sammen, stor takhøyde og alle gir av sitt fagfokus slik at BBF kan favne familiens behov bedre. </a:t>
            </a:r>
            <a:r>
              <a:rPr lang="nb-NO" err="1"/>
              <a:t>Småbarnspsykolog</a:t>
            </a:r>
            <a:r>
              <a:rPr lang="nb-NO"/>
              <a:t> fra BUP er en kjempe styrke – viktig å fremheve spesialisthelsetjenestens ressurser. </a:t>
            </a:r>
          </a:p>
          <a:p>
            <a:r>
              <a:rPr lang="nb-NO"/>
              <a:t>Journalføring </a:t>
            </a:r>
          </a:p>
          <a:p>
            <a:pPr lvl="1"/>
            <a:r>
              <a:rPr lang="nb-NO"/>
              <a:t>Stadig tema, hva skrives på hvem og når? En konsultasjon kan gi føring i 4 journaler. Vise at barnet er blitt sett i journalen, barnet har rett til innsyn etter fylte 18. Noen mener at foreldres helse ikke skal inn i barnets journal, men den påvirker barnet. Helsestasjonsjournalen på barnet – egen BBF journal på voksne. Gravide i BBF får en egen journal i BBF – ikke innblikk i </a:t>
            </a:r>
            <a:r>
              <a:rPr lang="nb-NO" err="1"/>
              <a:t>jordmorjournal</a:t>
            </a:r>
            <a:r>
              <a:rPr lang="nb-NO"/>
              <a:t>. Bruker mye tid på dokumentasjon </a:t>
            </a:r>
            <a:r>
              <a:rPr lang="nb-NO" err="1"/>
              <a:t>ift</a:t>
            </a:r>
            <a:r>
              <a:rPr lang="nb-NO"/>
              <a:t> å være et lavterskeltilbud – hvem dokumenterer vi for? Hva er journalplikt? Ønsker familiejournal.</a:t>
            </a:r>
          </a:p>
        </p:txBody>
      </p:sp>
      <p:pic>
        <p:nvPicPr>
          <p:cNvPr id="4" name="Picture 2">
            <a:extLst>
              <a:ext uri="{FF2B5EF4-FFF2-40B4-BE49-F238E27FC236}">
                <a16:creationId xmlns:a16="http://schemas.microsoft.com/office/drawing/2014/main" id="{B9181C36-CA24-4ACC-ACCF-E4C059E7CA7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32608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8C2DA4F-58DC-419C-8442-08C6E3F91548}"/>
              </a:ext>
            </a:extLst>
          </p:cNvPr>
          <p:cNvSpPr>
            <a:spLocks noGrp="1"/>
          </p:cNvSpPr>
          <p:nvPr>
            <p:ph type="title"/>
          </p:nvPr>
        </p:nvSpPr>
        <p:spPr/>
        <p:txBody>
          <a:bodyPr/>
          <a:lstStyle/>
          <a:p>
            <a:r>
              <a:rPr lang="nb-NO"/>
              <a:t>Kort om status samhandling	BBF-helsestasjon</a:t>
            </a:r>
          </a:p>
        </p:txBody>
      </p:sp>
      <p:sp>
        <p:nvSpPr>
          <p:cNvPr id="3" name="Plassholder for innhold 2">
            <a:extLst>
              <a:ext uri="{FF2B5EF4-FFF2-40B4-BE49-F238E27FC236}">
                <a16:creationId xmlns:a16="http://schemas.microsoft.com/office/drawing/2014/main" id="{7EFF6AD6-5058-4C3F-822D-32F57D20D3EC}"/>
              </a:ext>
            </a:extLst>
          </p:cNvPr>
          <p:cNvSpPr>
            <a:spLocks noGrp="1"/>
          </p:cNvSpPr>
          <p:nvPr>
            <p:ph idx="1"/>
          </p:nvPr>
        </p:nvSpPr>
        <p:spPr/>
        <p:txBody>
          <a:bodyPr>
            <a:normAutofit/>
          </a:bodyPr>
          <a:lstStyle/>
          <a:p>
            <a:r>
              <a:rPr lang="nb-NO"/>
              <a:t>Delte stillinger BBF/helsestasjonen.</a:t>
            </a:r>
          </a:p>
          <a:p>
            <a:r>
              <a:rPr lang="nb-NO"/>
              <a:t>Samlokalisert.</a:t>
            </a:r>
          </a:p>
          <a:p>
            <a:r>
              <a:rPr lang="nb-NO"/>
              <a:t>Tett samarbeid. </a:t>
            </a:r>
          </a:p>
          <a:p>
            <a:r>
              <a:rPr lang="nb-NO"/>
              <a:t>Har samhandlingsmøte 1 gang i måneden hvor alle helsesykepleiere og jordmødre drøfter saker, BBF deltar annenhver gang – gir økt forståelse begge veier. Ansatte i delte stillinger gjør at BBF er tilstede hver gang.</a:t>
            </a:r>
          </a:p>
          <a:p>
            <a:endParaRPr lang="nb-NO"/>
          </a:p>
        </p:txBody>
      </p:sp>
      <p:pic>
        <p:nvPicPr>
          <p:cNvPr id="4" name="Picture 2">
            <a:extLst>
              <a:ext uri="{FF2B5EF4-FFF2-40B4-BE49-F238E27FC236}">
                <a16:creationId xmlns:a16="http://schemas.microsoft.com/office/drawing/2014/main" id="{FFCF36E8-324F-4844-BFD0-C1F78445862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6524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CCB0F08-E69F-47AC-98CE-9D2597D2C49A}"/>
              </a:ext>
            </a:extLst>
          </p:cNvPr>
          <p:cNvSpPr>
            <a:spLocks noGrp="1"/>
          </p:cNvSpPr>
          <p:nvPr>
            <p:ph type="title"/>
          </p:nvPr>
        </p:nvSpPr>
        <p:spPr/>
        <p:txBody>
          <a:bodyPr/>
          <a:lstStyle/>
          <a:p>
            <a:r>
              <a:rPr lang="nb-NO"/>
              <a:t>Datakilder forprosjektet</a:t>
            </a:r>
          </a:p>
        </p:txBody>
      </p:sp>
      <p:sp>
        <p:nvSpPr>
          <p:cNvPr id="3" name="Plassholder for innhold 2">
            <a:extLst>
              <a:ext uri="{FF2B5EF4-FFF2-40B4-BE49-F238E27FC236}">
                <a16:creationId xmlns:a16="http://schemas.microsoft.com/office/drawing/2014/main" id="{0E4448CB-849A-4549-AFBE-F322042013A7}"/>
              </a:ext>
            </a:extLst>
          </p:cNvPr>
          <p:cNvSpPr>
            <a:spLocks noGrp="1"/>
          </p:cNvSpPr>
          <p:nvPr>
            <p:ph idx="1"/>
          </p:nvPr>
        </p:nvSpPr>
        <p:spPr/>
        <p:txBody>
          <a:bodyPr/>
          <a:lstStyle/>
          <a:p>
            <a:r>
              <a:rPr lang="nb-NO"/>
              <a:t>Litteratursøk </a:t>
            </a:r>
            <a:r>
              <a:rPr lang="nb-NO" err="1"/>
              <a:t>ifm</a:t>
            </a:r>
            <a:r>
              <a:rPr lang="nb-NO"/>
              <a:t> kvalitetssikring av dokumentasjon/registrering familier.</a:t>
            </a:r>
          </a:p>
          <a:p>
            <a:r>
              <a:rPr lang="nb-NO"/>
              <a:t>Deltakelse i digital læringssamling og diskusjoner BBF 19.11.20.</a:t>
            </a:r>
          </a:p>
          <a:p>
            <a:r>
              <a:rPr lang="nb-NO"/>
              <a:t>Informasjon fra nettsider hos HMR og kommunene Kristiansund, Molde, Ålesund og Ulsteinvik og dokumenter oversendt fra BBF </a:t>
            </a:r>
            <a:r>
              <a:rPr lang="nb-NO" dirty="0"/>
              <a:t>koordinator </a:t>
            </a:r>
            <a:r>
              <a:rPr lang="nb-NO"/>
              <a:t>HMR.</a:t>
            </a:r>
          </a:p>
          <a:p>
            <a:r>
              <a:rPr lang="nb-NO"/>
              <a:t>Samtaler og møter med </a:t>
            </a:r>
            <a:r>
              <a:rPr lang="nb-NO" dirty="0"/>
              <a:t>koordinator </a:t>
            </a:r>
            <a:r>
              <a:rPr lang="nb-NO"/>
              <a:t>BBF og </a:t>
            </a:r>
            <a:r>
              <a:rPr lang="nb-NO" dirty="0"/>
              <a:t>ansatte</a:t>
            </a:r>
            <a:r>
              <a:rPr lang="nb-NO"/>
              <a:t> ved de fire BBF.</a:t>
            </a:r>
          </a:p>
        </p:txBody>
      </p:sp>
      <p:pic>
        <p:nvPicPr>
          <p:cNvPr id="4" name="Picture 2">
            <a:extLst>
              <a:ext uri="{FF2B5EF4-FFF2-40B4-BE49-F238E27FC236}">
                <a16:creationId xmlns:a16="http://schemas.microsoft.com/office/drawing/2014/main" id="{83C4DD14-F408-4A29-8218-3F14ACF6D8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17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4F1179-B481-4F9E-BCA3-AFB972070F8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ight Triangle 10">
            <a:extLst>
              <a:ext uri="{FF2B5EF4-FFF2-40B4-BE49-F238E27FC236}">
                <a16:creationId xmlns:a16="http://schemas.microsoft.com/office/drawing/2014/main" id="{827DC2C4-B485-428A-BF4A-472D2967F47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EE04B5EB-F158-4507-90DD-BD23620C7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tel 1">
            <a:extLst>
              <a:ext uri="{FF2B5EF4-FFF2-40B4-BE49-F238E27FC236}">
                <a16:creationId xmlns:a16="http://schemas.microsoft.com/office/drawing/2014/main" id="{EB35DD37-6119-4A84-B405-71C9FF78929A}"/>
              </a:ext>
            </a:extLst>
          </p:cNvPr>
          <p:cNvSpPr>
            <a:spLocks noGrp="1"/>
          </p:cNvSpPr>
          <p:nvPr>
            <p:ph type="ctrTitle"/>
          </p:nvPr>
        </p:nvSpPr>
        <p:spPr>
          <a:xfrm>
            <a:off x="1285241" y="1008993"/>
            <a:ext cx="9231410" cy="3542045"/>
          </a:xfrm>
        </p:spPr>
        <p:txBody>
          <a:bodyPr anchor="b">
            <a:normAutofit/>
          </a:bodyPr>
          <a:lstStyle/>
          <a:p>
            <a:pPr algn="l"/>
            <a:r>
              <a:rPr lang="nb-NO" sz="11500"/>
              <a:t>Ålesund</a:t>
            </a:r>
          </a:p>
        </p:txBody>
      </p:sp>
      <p:sp>
        <p:nvSpPr>
          <p:cNvPr id="4" name="Undertittel 3">
            <a:extLst>
              <a:ext uri="{FF2B5EF4-FFF2-40B4-BE49-F238E27FC236}">
                <a16:creationId xmlns:a16="http://schemas.microsoft.com/office/drawing/2014/main" id="{3E77DF84-2199-4F48-9F72-28E218B837D2}"/>
              </a:ext>
            </a:extLst>
          </p:cNvPr>
          <p:cNvSpPr>
            <a:spLocks noGrp="1"/>
          </p:cNvSpPr>
          <p:nvPr>
            <p:ph type="subTitle" idx="1"/>
          </p:nvPr>
        </p:nvSpPr>
        <p:spPr>
          <a:xfrm>
            <a:off x="1285241" y="4582814"/>
            <a:ext cx="7132335" cy="1312657"/>
          </a:xfrm>
        </p:spPr>
        <p:txBody>
          <a:bodyPr anchor="t">
            <a:normAutofit/>
          </a:bodyPr>
          <a:lstStyle/>
          <a:p>
            <a:pPr algn="l"/>
            <a:endParaRPr lang="nb-NO"/>
          </a:p>
        </p:txBody>
      </p:sp>
      <p:pic>
        <p:nvPicPr>
          <p:cNvPr id="7" name="Picture 2">
            <a:extLst>
              <a:ext uri="{FF2B5EF4-FFF2-40B4-BE49-F238E27FC236}">
                <a16:creationId xmlns:a16="http://schemas.microsoft.com/office/drawing/2014/main" id="{96C491AF-5FCA-4956-B3B1-56A2015E8CA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18408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8428134-3066-46A9-BF87-6A89938AE54D}"/>
              </a:ext>
            </a:extLst>
          </p:cNvPr>
          <p:cNvSpPr>
            <a:spLocks noGrp="1"/>
          </p:cNvSpPr>
          <p:nvPr>
            <p:ph type="title"/>
          </p:nvPr>
        </p:nvSpPr>
        <p:spPr/>
        <p:txBody>
          <a:bodyPr/>
          <a:lstStyle/>
          <a:p>
            <a:r>
              <a:rPr lang="nb-NO"/>
              <a:t>Drift</a:t>
            </a:r>
          </a:p>
        </p:txBody>
      </p:sp>
      <p:sp>
        <p:nvSpPr>
          <p:cNvPr id="3" name="Plassholder for innhold 2">
            <a:extLst>
              <a:ext uri="{FF2B5EF4-FFF2-40B4-BE49-F238E27FC236}">
                <a16:creationId xmlns:a16="http://schemas.microsoft.com/office/drawing/2014/main" id="{BD7C6BE0-38FE-49DE-940A-5246B7B126F9}"/>
              </a:ext>
            </a:extLst>
          </p:cNvPr>
          <p:cNvSpPr>
            <a:spLocks noGrp="1"/>
          </p:cNvSpPr>
          <p:nvPr>
            <p:ph idx="1"/>
          </p:nvPr>
        </p:nvSpPr>
        <p:spPr/>
        <p:txBody>
          <a:bodyPr/>
          <a:lstStyle/>
          <a:p>
            <a:r>
              <a:rPr lang="nn-NO"/>
              <a:t>En </a:t>
            </a:r>
            <a:r>
              <a:rPr lang="nn-NO" err="1"/>
              <a:t>ansatt</a:t>
            </a:r>
            <a:r>
              <a:rPr lang="nn-NO"/>
              <a:t> </a:t>
            </a:r>
            <a:r>
              <a:rPr lang="nn-NO" err="1"/>
              <a:t>fra</a:t>
            </a:r>
            <a:r>
              <a:rPr lang="nn-NO"/>
              <a:t> kommunen i 100% stilling, </a:t>
            </a:r>
            <a:r>
              <a:rPr lang="nn-NO" err="1"/>
              <a:t>fagansvarlig</a:t>
            </a:r>
            <a:r>
              <a:rPr lang="nn-NO"/>
              <a:t>.</a:t>
            </a:r>
          </a:p>
          <a:p>
            <a:r>
              <a:rPr lang="nn-NO"/>
              <a:t>To </a:t>
            </a:r>
            <a:r>
              <a:rPr lang="nn-NO" err="1"/>
              <a:t>ansatte</a:t>
            </a:r>
            <a:r>
              <a:rPr lang="nn-NO"/>
              <a:t> </a:t>
            </a:r>
            <a:r>
              <a:rPr lang="nn-NO" err="1"/>
              <a:t>fra</a:t>
            </a:r>
            <a:r>
              <a:rPr lang="nn-NO"/>
              <a:t> </a:t>
            </a:r>
            <a:r>
              <a:rPr lang="nn-NO" err="1"/>
              <a:t>spesialisthelsetjenesten</a:t>
            </a:r>
            <a:r>
              <a:rPr lang="nn-NO"/>
              <a:t> i 25 % stilling </a:t>
            </a:r>
            <a:r>
              <a:rPr lang="nn-NO" err="1"/>
              <a:t>hver</a:t>
            </a:r>
            <a:r>
              <a:rPr lang="nn-NO"/>
              <a:t> (BUP og TSB).</a:t>
            </a:r>
          </a:p>
          <a:p>
            <a:r>
              <a:rPr lang="nn-NO"/>
              <a:t>BBF organisert under </a:t>
            </a:r>
            <a:r>
              <a:rPr lang="nn-NO" err="1"/>
              <a:t>Familiestøttende</a:t>
            </a:r>
            <a:r>
              <a:rPr lang="nn-NO"/>
              <a:t> </a:t>
            </a:r>
            <a:r>
              <a:rPr lang="nn-NO" err="1"/>
              <a:t>tjenester</a:t>
            </a:r>
            <a:r>
              <a:rPr lang="nn-NO"/>
              <a:t> – her er alle </a:t>
            </a:r>
            <a:r>
              <a:rPr lang="nn-NO" err="1"/>
              <a:t>ikke</a:t>
            </a:r>
            <a:r>
              <a:rPr lang="nn-NO"/>
              <a:t> lovpålagte, </a:t>
            </a:r>
            <a:r>
              <a:rPr lang="nn-NO" err="1"/>
              <a:t>forebyggende</a:t>
            </a:r>
            <a:r>
              <a:rPr lang="nn-NO"/>
              <a:t> </a:t>
            </a:r>
            <a:r>
              <a:rPr lang="nn-NO" err="1"/>
              <a:t>tjenester</a:t>
            </a:r>
            <a:r>
              <a:rPr lang="nn-NO"/>
              <a:t> for barn, unge og </a:t>
            </a:r>
            <a:r>
              <a:rPr lang="nn-NO" err="1"/>
              <a:t>familier</a:t>
            </a:r>
            <a:r>
              <a:rPr lang="nn-NO"/>
              <a:t> </a:t>
            </a:r>
            <a:r>
              <a:rPr lang="nn-NO" err="1"/>
              <a:t>samlet</a:t>
            </a:r>
            <a:r>
              <a:rPr lang="nn-NO"/>
              <a:t> </a:t>
            </a:r>
            <a:r>
              <a:rPr lang="nn-NO" err="1"/>
              <a:t>fra</a:t>
            </a:r>
            <a:r>
              <a:rPr lang="nn-NO"/>
              <a:t> 2015.</a:t>
            </a:r>
          </a:p>
          <a:p>
            <a:r>
              <a:rPr lang="nn-NO" err="1"/>
              <a:t>Lokaler</a:t>
            </a:r>
            <a:r>
              <a:rPr lang="nn-NO"/>
              <a:t> ved Moa helsehus – i juni 2021 </a:t>
            </a:r>
            <a:r>
              <a:rPr lang="nn-NO" err="1"/>
              <a:t>samlokaliseres</a:t>
            </a:r>
            <a:r>
              <a:rPr lang="nn-NO"/>
              <a:t> med resten av </a:t>
            </a:r>
            <a:r>
              <a:rPr lang="nn-NO" err="1"/>
              <a:t>Familiestøttende</a:t>
            </a:r>
            <a:r>
              <a:rPr lang="nn-NO"/>
              <a:t> </a:t>
            </a:r>
            <a:r>
              <a:rPr lang="nn-NO" err="1"/>
              <a:t>tjenester</a:t>
            </a:r>
            <a:r>
              <a:rPr lang="nn-NO"/>
              <a:t> i </a:t>
            </a:r>
            <a:r>
              <a:rPr lang="nn-NO" err="1"/>
              <a:t>Elegantegaarden</a:t>
            </a:r>
            <a:r>
              <a:rPr lang="nn-NO"/>
              <a:t>.</a:t>
            </a:r>
          </a:p>
          <a:p>
            <a:endParaRPr lang="nb-NO"/>
          </a:p>
        </p:txBody>
      </p:sp>
      <p:pic>
        <p:nvPicPr>
          <p:cNvPr id="4" name="Picture 2">
            <a:extLst>
              <a:ext uri="{FF2B5EF4-FFF2-40B4-BE49-F238E27FC236}">
                <a16:creationId xmlns:a16="http://schemas.microsoft.com/office/drawing/2014/main" id="{E80059B7-2EE9-4DE5-8D82-BCBD348A06A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6289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DC522FA-3ED4-4E59-B31B-FE5C57FE822B}"/>
              </a:ext>
            </a:extLst>
          </p:cNvPr>
          <p:cNvSpPr>
            <a:spLocks noGrp="1"/>
          </p:cNvSpPr>
          <p:nvPr>
            <p:ph type="title"/>
          </p:nvPr>
        </p:nvSpPr>
        <p:spPr/>
        <p:txBody>
          <a:bodyPr/>
          <a:lstStyle/>
          <a:p>
            <a:r>
              <a:rPr lang="nb-NO"/>
              <a:t>Organisering</a:t>
            </a:r>
          </a:p>
        </p:txBody>
      </p:sp>
      <p:sp>
        <p:nvSpPr>
          <p:cNvPr id="3" name="Plassholder for innhold 2">
            <a:extLst>
              <a:ext uri="{FF2B5EF4-FFF2-40B4-BE49-F238E27FC236}">
                <a16:creationId xmlns:a16="http://schemas.microsoft.com/office/drawing/2014/main" id="{F6027B8A-1DE5-48D8-8797-2B738FB8AA54}"/>
              </a:ext>
            </a:extLst>
          </p:cNvPr>
          <p:cNvSpPr>
            <a:spLocks noGrp="1"/>
          </p:cNvSpPr>
          <p:nvPr>
            <p:ph idx="1"/>
          </p:nvPr>
        </p:nvSpPr>
        <p:spPr/>
        <p:txBody>
          <a:bodyPr>
            <a:normAutofit fontScale="92500" lnSpcReduction="10000"/>
          </a:bodyPr>
          <a:lstStyle/>
          <a:p>
            <a:r>
              <a:rPr lang="nn-NO" err="1"/>
              <a:t>Prosessgruppen</a:t>
            </a:r>
            <a:r>
              <a:rPr lang="nn-NO"/>
              <a:t> hadde oppstartsmøte mai 2017 og har gjennomført totalt 10 møter. Det siste i april 2019.</a:t>
            </a:r>
          </a:p>
          <a:p>
            <a:r>
              <a:rPr lang="nn-NO"/>
              <a:t>Oppstart med </a:t>
            </a:r>
            <a:r>
              <a:rPr lang="nn-NO" err="1"/>
              <a:t>familier</a:t>
            </a:r>
            <a:r>
              <a:rPr lang="nn-NO"/>
              <a:t> årskiftet 2018/2019.</a:t>
            </a:r>
            <a:endParaRPr lang="nb-NO"/>
          </a:p>
          <a:p>
            <a:r>
              <a:rPr lang="nb-NO"/>
              <a:t>BBF skal tilby støtte- og tidlige adekvate tiltak. Oppdraget er å gi et tilbud til de familiene som i utgangspunktet ikke blir omfattet av eksisterende tilbud. Det betyr at dersom en person/familie har tydelige behov for et eksisterende tilbud, skal det benyttes og ikke gå via BBF.</a:t>
            </a:r>
          </a:p>
          <a:p>
            <a:r>
              <a:rPr lang="nb-NO"/>
              <a:t>Målgruppe: Familier berørt av egne eller andres utfordringer knyttet til psykisk helse og/eller rus. Helst under svangerskap eller så tidlig som mulig etter fødsel. Avgrenset til barn under 1 år ved første kontakt i oppstartsfasen, konsentrere ressursene mot tidlig innsats. Kan følge familiene frem til skolealder.</a:t>
            </a:r>
          </a:p>
          <a:p>
            <a:endParaRPr lang="nb-NO"/>
          </a:p>
        </p:txBody>
      </p:sp>
      <p:pic>
        <p:nvPicPr>
          <p:cNvPr id="4" name="Picture 2">
            <a:extLst>
              <a:ext uri="{FF2B5EF4-FFF2-40B4-BE49-F238E27FC236}">
                <a16:creationId xmlns:a16="http://schemas.microsoft.com/office/drawing/2014/main" id="{ACB9A467-6938-4D51-8962-BC815E7159C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983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65283CA-E4CD-4AD6-98E2-E9F0CB9027BA}"/>
              </a:ext>
            </a:extLst>
          </p:cNvPr>
          <p:cNvSpPr>
            <a:spLocks noGrp="1"/>
          </p:cNvSpPr>
          <p:nvPr>
            <p:ph type="title"/>
          </p:nvPr>
        </p:nvSpPr>
        <p:spPr/>
        <p:txBody>
          <a:bodyPr/>
          <a:lstStyle/>
          <a:p>
            <a:r>
              <a:rPr lang="nb-NO"/>
              <a:t>Kompetanse </a:t>
            </a:r>
          </a:p>
        </p:txBody>
      </p:sp>
      <p:sp>
        <p:nvSpPr>
          <p:cNvPr id="3" name="Plassholder for innhold 2">
            <a:extLst>
              <a:ext uri="{FF2B5EF4-FFF2-40B4-BE49-F238E27FC236}">
                <a16:creationId xmlns:a16="http://schemas.microsoft.com/office/drawing/2014/main" id="{B9149DD4-007A-418C-9642-D91B0891B594}"/>
              </a:ext>
            </a:extLst>
          </p:cNvPr>
          <p:cNvSpPr>
            <a:spLocks noGrp="1"/>
          </p:cNvSpPr>
          <p:nvPr>
            <p:ph idx="1"/>
          </p:nvPr>
        </p:nvSpPr>
        <p:spPr/>
        <p:txBody>
          <a:bodyPr>
            <a:normAutofit/>
          </a:bodyPr>
          <a:lstStyle/>
          <a:p>
            <a:r>
              <a:rPr lang="nb-NO"/>
              <a:t>Barnevernspedagog og barnehagelærer, vikar for fagansvarlig kommune, 80 % fra 15.11.20 og 100 % fra 1.5.21.</a:t>
            </a:r>
          </a:p>
          <a:p>
            <a:r>
              <a:rPr lang="nb-NO"/>
              <a:t>(Klinisk </a:t>
            </a:r>
            <a:r>
              <a:rPr lang="nb-NO" err="1"/>
              <a:t>barnevernpedagog</a:t>
            </a:r>
            <a:r>
              <a:rPr lang="nb-NO"/>
              <a:t> og familieterapeut, fagansvarlig, 100%)</a:t>
            </a:r>
          </a:p>
          <a:p>
            <a:r>
              <a:rPr lang="nb-NO"/>
              <a:t>Klinisk sosionom, </a:t>
            </a:r>
            <a:r>
              <a:rPr lang="nb-NO" err="1"/>
              <a:t>småbarnsteam</a:t>
            </a:r>
            <a:r>
              <a:rPr lang="nb-NO"/>
              <a:t> BUP HMR, 25 %.</a:t>
            </a:r>
          </a:p>
          <a:p>
            <a:r>
              <a:rPr lang="nb-NO"/>
              <a:t>Sykepleier, lang erfaring med pårørende og gravide rusmisbrukere, TSB HMR, 25 %.</a:t>
            </a:r>
          </a:p>
          <a:p>
            <a:endParaRPr lang="nb-NO"/>
          </a:p>
          <a:p>
            <a:endParaRPr lang="nb-NO"/>
          </a:p>
        </p:txBody>
      </p:sp>
      <p:pic>
        <p:nvPicPr>
          <p:cNvPr id="4" name="Picture 2">
            <a:extLst>
              <a:ext uri="{FF2B5EF4-FFF2-40B4-BE49-F238E27FC236}">
                <a16:creationId xmlns:a16="http://schemas.microsoft.com/office/drawing/2014/main" id="{E01F1F45-15E2-4451-842C-F3E38F25AEF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15268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B091FDE-9ED6-4EB4-9592-CA4AD7945A8F}"/>
              </a:ext>
            </a:extLst>
          </p:cNvPr>
          <p:cNvSpPr>
            <a:spLocks noGrp="1"/>
          </p:cNvSpPr>
          <p:nvPr>
            <p:ph type="title"/>
          </p:nvPr>
        </p:nvSpPr>
        <p:spPr/>
        <p:txBody>
          <a:bodyPr/>
          <a:lstStyle/>
          <a:p>
            <a:r>
              <a:rPr lang="nb-NO"/>
              <a:t>Tema fra læringssamling BBF 2020</a:t>
            </a:r>
          </a:p>
        </p:txBody>
      </p:sp>
      <p:sp>
        <p:nvSpPr>
          <p:cNvPr id="3" name="Plassholder for innhold 2">
            <a:extLst>
              <a:ext uri="{FF2B5EF4-FFF2-40B4-BE49-F238E27FC236}">
                <a16:creationId xmlns:a16="http://schemas.microsoft.com/office/drawing/2014/main" id="{D24EC963-821F-4851-A4C7-0BA846E85311}"/>
              </a:ext>
            </a:extLst>
          </p:cNvPr>
          <p:cNvSpPr>
            <a:spLocks noGrp="1"/>
          </p:cNvSpPr>
          <p:nvPr>
            <p:ph idx="1"/>
          </p:nvPr>
        </p:nvSpPr>
        <p:spPr>
          <a:xfrm>
            <a:off x="838200" y="1825625"/>
            <a:ext cx="10515600" cy="4786544"/>
          </a:xfrm>
        </p:spPr>
        <p:txBody>
          <a:bodyPr>
            <a:normAutofit fontScale="85000" lnSpcReduction="20000"/>
          </a:bodyPr>
          <a:lstStyle/>
          <a:p>
            <a:r>
              <a:rPr lang="nb-NO"/>
              <a:t>Målgruppe </a:t>
            </a:r>
          </a:p>
          <a:p>
            <a:pPr lvl="1"/>
            <a:r>
              <a:rPr lang="nb-NO"/>
              <a:t>Noen klart innenfor målgruppen, men også noen hvor det er uklart og som viser seg å være mer omfattende enn BBF kan bidra med, krevende å «avvise» folk når andre tjenester ikke står klar for å ta over. Krevende i ny kommune med sprengt kapasitet i kommunale og spesialisthelsetjenester. Noen må være der i ventetiden, lett at BBF trekkes inn i en rolle hvor man ikke skal være. Ansatte i BBF med kompetanse og erfaring fra behandlende tjenester, vanskelig grensegang når det er behov for avklaring og utredning.</a:t>
            </a:r>
          </a:p>
          <a:p>
            <a:r>
              <a:rPr lang="nb-NO"/>
              <a:t>Delstillinger, fleksibilitet og tilgjengelighet</a:t>
            </a:r>
          </a:p>
          <a:p>
            <a:pPr lvl="1"/>
            <a:r>
              <a:rPr lang="nb-NO"/>
              <a:t>Veldig relevant utfordring. Den med full stilling må være inne i familiene for å ivareta tilgjengelighet og fleksibilitet. Må få opp BBF tilbud i hele den nye kommunen, blir en utfordring når man har oppfølging av familier på «venteliste» til andre tjenester. Ikke nok kapasitet.</a:t>
            </a:r>
          </a:p>
          <a:p>
            <a:r>
              <a:rPr lang="nb-NO"/>
              <a:t>Journalføring </a:t>
            </a:r>
          </a:p>
          <a:p>
            <a:pPr lvl="1"/>
            <a:r>
              <a:rPr lang="nb-NO"/>
              <a:t>Førte tidligere i helsestasjonsjournal. Fra 2020 nytt journalsystem for </a:t>
            </a:r>
            <a:r>
              <a:rPr lang="nb-NO" err="1"/>
              <a:t>Familiestøttende</a:t>
            </a:r>
            <a:r>
              <a:rPr lang="nb-NO"/>
              <a:t> tjenester, Visma sikkersak, eget område for BBF. Får da oversikt over BBF familiene, stor fremgang. Tilbud til familien, ikke enkeltpersoner, journalføre på alle er arbeidskrevende. Hva skal stå hvor? Faglig diskusjon, ligger føringer men er en skjønns- og juridisk vurdering. Ikke mange andre som jobber med hele familien slik som BBF. </a:t>
            </a:r>
          </a:p>
        </p:txBody>
      </p:sp>
      <p:pic>
        <p:nvPicPr>
          <p:cNvPr id="4" name="Picture 2">
            <a:extLst>
              <a:ext uri="{FF2B5EF4-FFF2-40B4-BE49-F238E27FC236}">
                <a16:creationId xmlns:a16="http://schemas.microsoft.com/office/drawing/2014/main" id="{BDD2F377-F40F-4B10-ACD2-5D5D380EA0E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33567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8C2DA4F-58DC-419C-8442-08C6E3F91548}"/>
              </a:ext>
            </a:extLst>
          </p:cNvPr>
          <p:cNvSpPr>
            <a:spLocks noGrp="1"/>
          </p:cNvSpPr>
          <p:nvPr>
            <p:ph type="title"/>
          </p:nvPr>
        </p:nvSpPr>
        <p:spPr/>
        <p:txBody>
          <a:bodyPr/>
          <a:lstStyle/>
          <a:p>
            <a:r>
              <a:rPr lang="nb-NO"/>
              <a:t>Kort om status samhandling	BBF-helsestasjon</a:t>
            </a:r>
          </a:p>
        </p:txBody>
      </p:sp>
      <p:sp>
        <p:nvSpPr>
          <p:cNvPr id="3" name="Plassholder for innhold 2">
            <a:extLst>
              <a:ext uri="{FF2B5EF4-FFF2-40B4-BE49-F238E27FC236}">
                <a16:creationId xmlns:a16="http://schemas.microsoft.com/office/drawing/2014/main" id="{7EFF6AD6-5058-4C3F-822D-32F57D20D3EC}"/>
              </a:ext>
            </a:extLst>
          </p:cNvPr>
          <p:cNvSpPr>
            <a:spLocks noGrp="1"/>
          </p:cNvSpPr>
          <p:nvPr>
            <p:ph idx="1"/>
          </p:nvPr>
        </p:nvSpPr>
        <p:spPr/>
        <p:txBody>
          <a:bodyPr/>
          <a:lstStyle/>
          <a:p>
            <a:r>
              <a:rPr lang="nb-NO"/>
              <a:t>Eneste BBF som ikke er samlokalisert med helsestasjon.</a:t>
            </a:r>
          </a:p>
          <a:p>
            <a:r>
              <a:rPr lang="nb-NO"/>
              <a:t>Viktig samarbeidspart. </a:t>
            </a:r>
          </a:p>
          <a:p>
            <a:r>
              <a:rPr lang="nb-NO"/>
              <a:t>Etter kommunesammenslåing, mye større geografisk nedslagsfelt. Hadde tidligere fast fysisk tilstedeværelse ved helsestasjonene, per i dag ikke mulig, men et mål om å komme dit igjen, arbeides med det.</a:t>
            </a:r>
          </a:p>
          <a:p>
            <a:endParaRPr lang="nb-NO"/>
          </a:p>
        </p:txBody>
      </p:sp>
      <p:pic>
        <p:nvPicPr>
          <p:cNvPr id="4" name="Picture 2">
            <a:extLst>
              <a:ext uri="{FF2B5EF4-FFF2-40B4-BE49-F238E27FC236}">
                <a16:creationId xmlns:a16="http://schemas.microsoft.com/office/drawing/2014/main" id="{BC260802-7521-4AB1-8DBC-526635078C4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33911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09AC387-27BB-45EC-83C8-260144B35594}"/>
              </a:ext>
            </a:extLst>
          </p:cNvPr>
          <p:cNvSpPr>
            <a:spLocks noGrp="1"/>
          </p:cNvSpPr>
          <p:nvPr>
            <p:ph type="ctrTitle"/>
          </p:nvPr>
        </p:nvSpPr>
        <p:spPr>
          <a:xfrm>
            <a:off x="1524000" y="2245809"/>
            <a:ext cx="9144000" cy="1564716"/>
          </a:xfrm>
        </p:spPr>
        <p:txBody>
          <a:bodyPr>
            <a:normAutofit/>
          </a:bodyPr>
          <a:lstStyle/>
          <a:p>
            <a:pPr algn="l"/>
            <a:r>
              <a:rPr lang="nb-NO" sz="4800"/>
              <a:t>Samlet diskusjon drift, organisering og kompetanse</a:t>
            </a:r>
          </a:p>
        </p:txBody>
      </p:sp>
      <p:sp>
        <p:nvSpPr>
          <p:cNvPr id="9" name="Freeform 14">
            <a:extLst>
              <a:ext uri="{FF2B5EF4-FFF2-40B4-BE49-F238E27FC236}">
                <a16:creationId xmlns:a16="http://schemas.microsoft.com/office/drawing/2014/main" id="{C66F2F30-5DC0-44A0-BFA6-E12F46ED16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5920619" cy="2130951"/>
          </a:xfrm>
          <a:custGeom>
            <a:avLst/>
            <a:gdLst>
              <a:gd name="connsiteX0" fmla="*/ 0 w 5920619"/>
              <a:gd name="connsiteY0" fmla="*/ 0 h 2130951"/>
              <a:gd name="connsiteX1" fmla="*/ 3191370 w 5920619"/>
              <a:gd name="connsiteY1" fmla="*/ 0 h 2130951"/>
              <a:gd name="connsiteX2" fmla="*/ 3346315 w 5920619"/>
              <a:gd name="connsiteY2" fmla="*/ 0 h 2130951"/>
              <a:gd name="connsiteX3" fmla="*/ 5920619 w 5920619"/>
              <a:gd name="connsiteY3" fmla="*/ 0 h 2130951"/>
              <a:gd name="connsiteX4" fmla="*/ 4936971 w 5920619"/>
              <a:gd name="connsiteY4" fmla="*/ 2130951 h 2130951"/>
              <a:gd name="connsiteX5" fmla="*/ 0 w 5920619"/>
              <a:gd name="connsiteY5" fmla="*/ 2130951 h 213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0619" h="2130951">
                <a:moveTo>
                  <a:pt x="0" y="0"/>
                </a:moveTo>
                <a:lnTo>
                  <a:pt x="3191370" y="0"/>
                </a:lnTo>
                <a:lnTo>
                  <a:pt x="3346315" y="0"/>
                </a:lnTo>
                <a:lnTo>
                  <a:pt x="5920619" y="0"/>
                </a:lnTo>
                <a:lnTo>
                  <a:pt x="4936971" y="2130951"/>
                </a:lnTo>
                <a:lnTo>
                  <a:pt x="0" y="2130951"/>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21">
            <a:extLst>
              <a:ext uri="{FF2B5EF4-FFF2-40B4-BE49-F238E27FC236}">
                <a16:creationId xmlns:a16="http://schemas.microsoft.com/office/drawing/2014/main" id="{85872F57-7F42-4F97-8391-DDC8D0054C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39" y="0"/>
            <a:ext cx="7094160" cy="2130952"/>
          </a:xfrm>
          <a:custGeom>
            <a:avLst/>
            <a:gdLst>
              <a:gd name="connsiteX0" fmla="*/ 4417853 w 7094160"/>
              <a:gd name="connsiteY0" fmla="*/ 0 h 2130952"/>
              <a:gd name="connsiteX1" fmla="*/ 7094160 w 7094160"/>
              <a:gd name="connsiteY1" fmla="*/ 0 h 2130952"/>
              <a:gd name="connsiteX2" fmla="*/ 7094160 w 7094160"/>
              <a:gd name="connsiteY2" fmla="*/ 2130552 h 2130952"/>
              <a:gd name="connsiteX3" fmla="*/ 5920619 w 7094160"/>
              <a:gd name="connsiteY3" fmla="*/ 2130552 h 2130952"/>
              <a:gd name="connsiteX4" fmla="*/ 5920619 w 7094160"/>
              <a:gd name="connsiteY4" fmla="*/ 2130952 h 2130952"/>
              <a:gd name="connsiteX5" fmla="*/ 2729249 w 7094160"/>
              <a:gd name="connsiteY5" fmla="*/ 2130952 h 2130952"/>
              <a:gd name="connsiteX6" fmla="*/ 2574304 w 7094160"/>
              <a:gd name="connsiteY6" fmla="*/ 2130952 h 2130952"/>
              <a:gd name="connsiteX7" fmla="*/ 0 w 7094160"/>
              <a:gd name="connsiteY7" fmla="*/ 2130952 h 2130952"/>
              <a:gd name="connsiteX8" fmla="*/ 983648 w 7094160"/>
              <a:gd name="connsiteY8" fmla="*/ 1 h 2130952"/>
              <a:gd name="connsiteX9" fmla="*/ 4417853 w 7094160"/>
              <a:gd name="connsiteY9" fmla="*/ 1 h 2130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94160" h="2130952">
                <a:moveTo>
                  <a:pt x="4417853" y="0"/>
                </a:moveTo>
                <a:lnTo>
                  <a:pt x="7094160" y="0"/>
                </a:lnTo>
                <a:lnTo>
                  <a:pt x="7094160" y="2130552"/>
                </a:lnTo>
                <a:lnTo>
                  <a:pt x="5920619" y="2130552"/>
                </a:lnTo>
                <a:lnTo>
                  <a:pt x="5920619" y="2130952"/>
                </a:lnTo>
                <a:lnTo>
                  <a:pt x="2729249" y="2130952"/>
                </a:lnTo>
                <a:lnTo>
                  <a:pt x="2574304" y="2130952"/>
                </a:lnTo>
                <a:lnTo>
                  <a:pt x="0" y="2130952"/>
                </a:lnTo>
                <a:lnTo>
                  <a:pt x="983648" y="1"/>
                </a:lnTo>
                <a:lnTo>
                  <a:pt x="4417853" y="1"/>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Freeform: Shape 12">
            <a:extLst>
              <a:ext uri="{FF2B5EF4-FFF2-40B4-BE49-F238E27FC236}">
                <a16:creationId xmlns:a16="http://schemas.microsoft.com/office/drawing/2014/main" id="{04DC2037-48A0-4F22-B9D4-8EAEBC780AB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49721" y="4682920"/>
            <a:ext cx="4522796" cy="2175080"/>
          </a:xfrm>
          <a:custGeom>
            <a:avLst/>
            <a:gdLst>
              <a:gd name="connsiteX0" fmla="*/ 3515449 w 4522796"/>
              <a:gd name="connsiteY0" fmla="*/ 0 h 2175080"/>
              <a:gd name="connsiteX1" fmla="*/ 0 w 4522796"/>
              <a:gd name="connsiteY1" fmla="*/ 0 h 2175080"/>
              <a:gd name="connsiteX2" fmla="*/ 0 w 4522796"/>
              <a:gd name="connsiteY2" fmla="*/ 2175080 h 2175080"/>
              <a:gd name="connsiteX3" fmla="*/ 4522796 w 4522796"/>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4522796" h="2175080">
                <a:moveTo>
                  <a:pt x="3515449" y="0"/>
                </a:moveTo>
                <a:lnTo>
                  <a:pt x="0" y="0"/>
                </a:lnTo>
                <a:lnTo>
                  <a:pt x="0" y="2175080"/>
                </a:lnTo>
                <a:lnTo>
                  <a:pt x="4522796" y="217508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1"/>
          </a:p>
        </p:txBody>
      </p:sp>
      <p:sp>
        <p:nvSpPr>
          <p:cNvPr id="15" name="Freeform 22">
            <a:extLst>
              <a:ext uri="{FF2B5EF4-FFF2-40B4-BE49-F238E27FC236}">
                <a16:creationId xmlns:a16="http://schemas.microsoft.com/office/drawing/2014/main" id="{0006CBFD-ADA0-43D1-9332-9C34CA1C76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6810" y="4682920"/>
            <a:ext cx="5925190" cy="2175080"/>
          </a:xfrm>
          <a:custGeom>
            <a:avLst/>
            <a:gdLst>
              <a:gd name="connsiteX0" fmla="*/ 1007347 w 5925190"/>
              <a:gd name="connsiteY0" fmla="*/ 0 h 2175080"/>
              <a:gd name="connsiteX1" fmla="*/ 5925190 w 5925190"/>
              <a:gd name="connsiteY1" fmla="*/ 0 h 2175080"/>
              <a:gd name="connsiteX2" fmla="*/ 5925190 w 5925190"/>
              <a:gd name="connsiteY2" fmla="*/ 2175080 h 2175080"/>
              <a:gd name="connsiteX3" fmla="*/ 0 w 5925190"/>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5925190" h="2175080">
                <a:moveTo>
                  <a:pt x="1007347" y="0"/>
                </a:moveTo>
                <a:lnTo>
                  <a:pt x="5925190" y="0"/>
                </a:lnTo>
                <a:lnTo>
                  <a:pt x="5925190" y="2175080"/>
                </a:lnTo>
                <a:lnTo>
                  <a:pt x="0" y="217508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25">
            <a:extLst>
              <a:ext uri="{FF2B5EF4-FFF2-40B4-BE49-F238E27FC236}">
                <a16:creationId xmlns:a16="http://schemas.microsoft.com/office/drawing/2014/main" id="{2B931666-F28F-45F3-A074-66D2272D58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2920"/>
            <a:ext cx="7114535" cy="2175080"/>
          </a:xfrm>
          <a:custGeom>
            <a:avLst/>
            <a:gdLst>
              <a:gd name="connsiteX0" fmla="*/ 0 w 7114535"/>
              <a:gd name="connsiteY0" fmla="*/ 0 h 2175080"/>
              <a:gd name="connsiteX1" fmla="*/ 1189345 w 7114535"/>
              <a:gd name="connsiteY1" fmla="*/ 0 h 2175080"/>
              <a:gd name="connsiteX2" fmla="*/ 7114535 w 7114535"/>
              <a:gd name="connsiteY2" fmla="*/ 0 h 2175080"/>
              <a:gd name="connsiteX3" fmla="*/ 6107188 w 7114535"/>
              <a:gd name="connsiteY3" fmla="*/ 2175080 h 2175080"/>
              <a:gd name="connsiteX4" fmla="*/ 1189345 w 7114535"/>
              <a:gd name="connsiteY4" fmla="*/ 2175080 h 2175080"/>
              <a:gd name="connsiteX5" fmla="*/ 0 w 7114535"/>
              <a:gd name="connsiteY5" fmla="*/ 2175080 h 2175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4535" h="2175080">
                <a:moveTo>
                  <a:pt x="0" y="0"/>
                </a:moveTo>
                <a:lnTo>
                  <a:pt x="1189345" y="0"/>
                </a:lnTo>
                <a:lnTo>
                  <a:pt x="7114535" y="0"/>
                </a:lnTo>
                <a:lnTo>
                  <a:pt x="6107188" y="2175080"/>
                </a:lnTo>
                <a:lnTo>
                  <a:pt x="1189345" y="2175080"/>
                </a:lnTo>
                <a:lnTo>
                  <a:pt x="0" y="2175080"/>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276828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16172F6-909B-4B7C-AAE7-CE0DB43D7BD4}"/>
              </a:ext>
            </a:extLst>
          </p:cNvPr>
          <p:cNvSpPr>
            <a:spLocks noGrp="1"/>
          </p:cNvSpPr>
          <p:nvPr>
            <p:ph type="title"/>
          </p:nvPr>
        </p:nvSpPr>
        <p:spPr/>
        <p:txBody>
          <a:bodyPr/>
          <a:lstStyle/>
          <a:p>
            <a:r>
              <a:rPr lang="nb-NO"/>
              <a:t>Barneblikk teamene – like, men også ulike?</a:t>
            </a:r>
          </a:p>
        </p:txBody>
      </p:sp>
      <p:sp>
        <p:nvSpPr>
          <p:cNvPr id="3" name="Plassholder for innhold 2">
            <a:extLst>
              <a:ext uri="{FF2B5EF4-FFF2-40B4-BE49-F238E27FC236}">
                <a16:creationId xmlns:a16="http://schemas.microsoft.com/office/drawing/2014/main" id="{3B725925-FBAF-495F-803F-0D17571EA994}"/>
              </a:ext>
            </a:extLst>
          </p:cNvPr>
          <p:cNvSpPr>
            <a:spLocks noGrp="1"/>
          </p:cNvSpPr>
          <p:nvPr>
            <p:ph idx="1"/>
          </p:nvPr>
        </p:nvSpPr>
        <p:spPr/>
        <p:txBody>
          <a:bodyPr/>
          <a:lstStyle/>
          <a:p>
            <a:r>
              <a:rPr lang="nb-NO"/>
              <a:t>Læringssamlingen 19.11.20 var første for de fire pilotkommunenes BBF – målet var å samkjøre </a:t>
            </a:r>
            <a:r>
              <a:rPr lang="nb-NO" err="1"/>
              <a:t>BBFene</a:t>
            </a:r>
            <a:endParaRPr lang="nb-NO"/>
          </a:p>
          <a:p>
            <a:r>
              <a:rPr lang="nb-NO"/>
              <a:t>BBF uttrykker stort behov for å snakke sammen – ulike løsninger og syn på hvordan man skal jobbe og hva som skal gjøres i BBF – lære av hverandres erfaringer og løsninger</a:t>
            </a:r>
          </a:p>
          <a:p>
            <a:r>
              <a:rPr lang="nb-NO"/>
              <a:t>På samlingen kom det frem noen utfordringer; målgruppen, begrepsforståelse av «tidlig innsats», sårbarhet med delte stillinger og tilgjengelighet, rutiner for journalføring. Disse oppleves utfordrende, men i ulikt omfang for de fire BBF.</a:t>
            </a:r>
          </a:p>
        </p:txBody>
      </p:sp>
      <p:pic>
        <p:nvPicPr>
          <p:cNvPr id="4" name="Picture 2">
            <a:extLst>
              <a:ext uri="{FF2B5EF4-FFF2-40B4-BE49-F238E27FC236}">
                <a16:creationId xmlns:a16="http://schemas.microsoft.com/office/drawing/2014/main" id="{EF597CA8-8A39-4CC4-928C-ACBBCD5CC62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73752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EB1B3DE-3669-43B6-989E-3E40A665D543}"/>
              </a:ext>
            </a:extLst>
          </p:cNvPr>
          <p:cNvSpPr>
            <a:spLocks noGrp="1"/>
          </p:cNvSpPr>
          <p:nvPr>
            <p:ph type="title"/>
          </p:nvPr>
        </p:nvSpPr>
        <p:spPr/>
        <p:txBody>
          <a:bodyPr/>
          <a:lstStyle/>
          <a:p>
            <a:r>
              <a:rPr lang="nb-NO"/>
              <a:t>Drift</a:t>
            </a:r>
          </a:p>
        </p:txBody>
      </p:sp>
      <p:sp>
        <p:nvSpPr>
          <p:cNvPr id="3" name="Plassholder for innhold 2">
            <a:extLst>
              <a:ext uri="{FF2B5EF4-FFF2-40B4-BE49-F238E27FC236}">
                <a16:creationId xmlns:a16="http://schemas.microsoft.com/office/drawing/2014/main" id="{4B07B3C5-6205-445F-B6C6-D2479E4059E0}"/>
              </a:ext>
            </a:extLst>
          </p:cNvPr>
          <p:cNvSpPr>
            <a:spLocks noGrp="1"/>
          </p:cNvSpPr>
          <p:nvPr>
            <p:ph idx="1"/>
          </p:nvPr>
        </p:nvSpPr>
        <p:spPr/>
        <p:txBody>
          <a:bodyPr/>
          <a:lstStyle/>
          <a:p>
            <a:r>
              <a:rPr lang="nb-NO"/>
              <a:t>Samtlige BBF har ansatte fra kommune- og spesialisthelsetjenester. Med unntak av en BBF er de kommunale stillingene i BBF delte stillinger med annen kommunal tjeneste. I Ålesund er det en 100 % stilling.</a:t>
            </a:r>
          </a:p>
          <a:p>
            <a:r>
              <a:rPr lang="nb-NO"/>
              <a:t>Spesialisthelsetjenesten har to 25 % stillinger ved hver BBF.</a:t>
            </a:r>
          </a:p>
          <a:p>
            <a:r>
              <a:rPr lang="nb-NO"/>
              <a:t>Kristiansund, Ålesund og Ulstein totalt 100 % stilling (er) inn i BBF, Molde har 150 % inn i BBF.</a:t>
            </a:r>
          </a:p>
          <a:p>
            <a:r>
              <a:rPr lang="nb-NO" dirty="0"/>
              <a:t>Fordeler og ulemper med delstillinger: kan bidra til økt fleksibilitet og tilgjengelighet i tilbudet, men også sårbart for fravær.</a:t>
            </a:r>
          </a:p>
        </p:txBody>
      </p:sp>
      <p:pic>
        <p:nvPicPr>
          <p:cNvPr id="4" name="Picture 2">
            <a:extLst>
              <a:ext uri="{FF2B5EF4-FFF2-40B4-BE49-F238E27FC236}">
                <a16:creationId xmlns:a16="http://schemas.microsoft.com/office/drawing/2014/main" id="{00C2DFAD-0DD0-4B16-AAAE-3B036CF0471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360800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348B08C-BDE8-426B-9BB7-9E29A45B09C8}"/>
              </a:ext>
            </a:extLst>
          </p:cNvPr>
          <p:cNvSpPr>
            <a:spLocks noGrp="1"/>
          </p:cNvSpPr>
          <p:nvPr>
            <p:ph type="title"/>
          </p:nvPr>
        </p:nvSpPr>
        <p:spPr/>
        <p:txBody>
          <a:bodyPr/>
          <a:lstStyle/>
          <a:p>
            <a:r>
              <a:rPr lang="nb-NO"/>
              <a:t>Organisering </a:t>
            </a:r>
          </a:p>
        </p:txBody>
      </p:sp>
      <p:sp>
        <p:nvSpPr>
          <p:cNvPr id="3" name="Plassholder for innhold 2">
            <a:extLst>
              <a:ext uri="{FF2B5EF4-FFF2-40B4-BE49-F238E27FC236}">
                <a16:creationId xmlns:a16="http://schemas.microsoft.com/office/drawing/2014/main" id="{3D7B2430-947C-4EFC-90F0-165B3A9F00DC}"/>
              </a:ext>
            </a:extLst>
          </p:cNvPr>
          <p:cNvSpPr>
            <a:spLocks noGrp="1"/>
          </p:cNvSpPr>
          <p:nvPr>
            <p:ph idx="1"/>
          </p:nvPr>
        </p:nvSpPr>
        <p:spPr/>
        <p:txBody>
          <a:bodyPr>
            <a:normAutofit/>
          </a:bodyPr>
          <a:lstStyle/>
          <a:p>
            <a:r>
              <a:rPr lang="nb-NO"/>
              <a:t>Ålesund startet med familier årsskiftet 2018/-19, Molde i februar -19, Kristiansund i september -20 og Ulstein i oktober -20.</a:t>
            </a:r>
          </a:p>
          <a:p>
            <a:r>
              <a:rPr lang="nb-NO"/>
              <a:t>«Kjerne»-målgruppen lik, men noe ulikheter i lys av andre tilbud. Eks. Kristiansund har opprettet inntaksteam for å fordele familier med hjelpebehov til rett tilbud.</a:t>
            </a:r>
          </a:p>
          <a:p>
            <a:r>
              <a:rPr lang="nb-NO" dirty="0"/>
              <a:t>Etter hvert om alle BBF har opparbeidet erfaring med familiene – ny felles samling for å «kalibrere» målgruppen? </a:t>
            </a:r>
          </a:p>
          <a:p>
            <a:endParaRPr lang="nb-NO"/>
          </a:p>
        </p:txBody>
      </p:sp>
      <p:pic>
        <p:nvPicPr>
          <p:cNvPr id="4" name="Picture 2">
            <a:extLst>
              <a:ext uri="{FF2B5EF4-FFF2-40B4-BE49-F238E27FC236}">
                <a16:creationId xmlns:a16="http://schemas.microsoft.com/office/drawing/2014/main" id="{6E10F020-E85E-4D0D-BB50-DD7CC27768C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6464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4F1179-B481-4F9E-BCA3-AFB972070F8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Triangle 10">
            <a:extLst>
              <a:ext uri="{FF2B5EF4-FFF2-40B4-BE49-F238E27FC236}">
                <a16:creationId xmlns:a16="http://schemas.microsoft.com/office/drawing/2014/main" id="{827DC2C4-B485-428A-BF4A-472D2967F47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E04B5EB-F158-4507-90DD-BD23620C7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0F1C95CC-761D-4BD6-9170-9A549D1BA4EE}"/>
              </a:ext>
            </a:extLst>
          </p:cNvPr>
          <p:cNvSpPr>
            <a:spLocks noGrp="1"/>
          </p:cNvSpPr>
          <p:nvPr>
            <p:ph type="ctrTitle"/>
          </p:nvPr>
        </p:nvSpPr>
        <p:spPr>
          <a:xfrm>
            <a:off x="1285241" y="1008993"/>
            <a:ext cx="9231410" cy="3542045"/>
          </a:xfrm>
        </p:spPr>
        <p:txBody>
          <a:bodyPr anchor="b">
            <a:normAutofit/>
          </a:bodyPr>
          <a:lstStyle/>
          <a:p>
            <a:pPr algn="l"/>
            <a:r>
              <a:rPr lang="nb-NO" sz="5500"/>
              <a:t>Del 1. </a:t>
            </a:r>
            <a:br>
              <a:rPr lang="nb-NO" sz="5500"/>
            </a:br>
            <a:r>
              <a:rPr lang="nb-NO" sz="5500"/>
              <a:t>Kvalitetssikring dokumentasjon familier i BBF</a:t>
            </a:r>
          </a:p>
        </p:txBody>
      </p:sp>
      <p:pic>
        <p:nvPicPr>
          <p:cNvPr id="6" name="Picture 2">
            <a:extLst>
              <a:ext uri="{FF2B5EF4-FFF2-40B4-BE49-F238E27FC236}">
                <a16:creationId xmlns:a16="http://schemas.microsoft.com/office/drawing/2014/main" id="{4019DAE6-DDB3-4136-A4A9-770BB1FACD7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25820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8DE86CB-F528-49D8-9C2B-F5FAE467547E}"/>
              </a:ext>
            </a:extLst>
          </p:cNvPr>
          <p:cNvSpPr>
            <a:spLocks noGrp="1"/>
          </p:cNvSpPr>
          <p:nvPr>
            <p:ph type="title"/>
          </p:nvPr>
        </p:nvSpPr>
        <p:spPr/>
        <p:txBody>
          <a:bodyPr/>
          <a:lstStyle/>
          <a:p>
            <a:r>
              <a:rPr lang="nb-NO"/>
              <a:t>Kompetanse</a:t>
            </a:r>
          </a:p>
        </p:txBody>
      </p:sp>
      <p:sp>
        <p:nvSpPr>
          <p:cNvPr id="3" name="Plassholder for innhold 2">
            <a:extLst>
              <a:ext uri="{FF2B5EF4-FFF2-40B4-BE49-F238E27FC236}">
                <a16:creationId xmlns:a16="http://schemas.microsoft.com/office/drawing/2014/main" id="{3E189C60-3B89-4C9A-834F-FD695A84425B}"/>
              </a:ext>
            </a:extLst>
          </p:cNvPr>
          <p:cNvSpPr>
            <a:spLocks noGrp="1"/>
          </p:cNvSpPr>
          <p:nvPr>
            <p:ph idx="1"/>
          </p:nvPr>
        </p:nvSpPr>
        <p:spPr/>
        <p:txBody>
          <a:bodyPr>
            <a:normAutofit fontScale="85000" lnSpcReduction="20000"/>
          </a:bodyPr>
          <a:lstStyle/>
          <a:p>
            <a:r>
              <a:rPr lang="nb-NO"/>
              <a:t>Alle BBF har kompetanse for å ivareta både barne- og voksenperspektivet; voksen/barn : 50/50</a:t>
            </a:r>
            <a:r>
              <a:rPr lang="nb-NO" dirty="0"/>
              <a:t>.</a:t>
            </a:r>
            <a:endParaRPr lang="nb-NO"/>
          </a:p>
          <a:p>
            <a:r>
              <a:rPr lang="nb-NO"/>
              <a:t>Forskjellig sammensatt – ikke utelukkende basert på formal kompetanse, men vektlagt personlig egnethet med tanke på rollen los i BBF</a:t>
            </a:r>
            <a:r>
              <a:rPr lang="nb-NO" dirty="0"/>
              <a:t>. Har lykkes med dette.</a:t>
            </a:r>
          </a:p>
          <a:p>
            <a:r>
              <a:rPr lang="nb-NO" dirty="0" err="1"/>
              <a:t>BBFene</a:t>
            </a:r>
            <a:r>
              <a:rPr lang="nb-NO" dirty="0"/>
              <a:t> opplever at de har sterk og godt sammensatt kompetanse for å møte og forstå familienes behov.</a:t>
            </a:r>
          </a:p>
          <a:p>
            <a:r>
              <a:rPr lang="nb-NO" dirty="0"/>
              <a:t>Sikre lik forståelse av målgruppen og tidlig innsats på tvers av faggrupper og tjenestenivå på lengre sikt ved utskiftninger.</a:t>
            </a:r>
          </a:p>
          <a:p>
            <a:r>
              <a:rPr lang="nb-NO" dirty="0"/>
              <a:t>Kan være krevende å ikke innta «behandler» rollen i BBF når man har kompetansen og ser behovet. </a:t>
            </a:r>
          </a:p>
          <a:p>
            <a:r>
              <a:rPr lang="nb-NO" dirty="0"/>
              <a:t>Behov som nevnes er å styrke voksenpsykiatri i BBF for å øke anerkjennelsen av at voksnes psykiske helseutfordringer påvirker barnet. Øke identifisering og rekruttering av fedre med utfordringer.</a:t>
            </a:r>
            <a:endParaRPr lang="nb-NO"/>
          </a:p>
          <a:p>
            <a:endParaRPr lang="nb-NO"/>
          </a:p>
        </p:txBody>
      </p:sp>
      <p:pic>
        <p:nvPicPr>
          <p:cNvPr id="4" name="Picture 2">
            <a:extLst>
              <a:ext uri="{FF2B5EF4-FFF2-40B4-BE49-F238E27FC236}">
                <a16:creationId xmlns:a16="http://schemas.microsoft.com/office/drawing/2014/main" id="{4B75B263-6DFF-4216-B5B5-4B28FFFE9C1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9323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4936FB6-7DBC-45A2-B2CC-F6A156FB0E5A}"/>
              </a:ext>
            </a:extLst>
          </p:cNvPr>
          <p:cNvSpPr>
            <a:spLocks noGrp="1"/>
          </p:cNvSpPr>
          <p:nvPr>
            <p:ph type="title"/>
          </p:nvPr>
        </p:nvSpPr>
        <p:spPr/>
        <p:txBody>
          <a:bodyPr/>
          <a:lstStyle/>
          <a:p>
            <a:r>
              <a:rPr lang="nb-NO"/>
              <a:t>Kompetanse BBF</a:t>
            </a:r>
          </a:p>
        </p:txBody>
      </p:sp>
      <mc:AlternateContent xmlns:mc="http://schemas.openxmlformats.org/markup-compatibility/2006" xmlns:cx1="http://schemas.microsoft.com/office/drawing/2015/9/8/chartex">
        <mc:Choice Requires="cx1">
          <p:graphicFrame>
            <p:nvGraphicFramePr>
              <p:cNvPr id="4" name="Diagram 3">
                <a:extLst>
                  <a:ext uri="{FF2B5EF4-FFF2-40B4-BE49-F238E27FC236}">
                    <a16:creationId xmlns:a16="http://schemas.microsoft.com/office/drawing/2014/main" id="{8E6FB059-0E10-4C87-93E8-0881C7E12372}"/>
                  </a:ext>
                </a:extLst>
              </p:cNvPr>
              <p:cNvGraphicFramePr/>
              <p:nvPr>
                <p:extLst>
                  <p:ext uri="{D42A27DB-BD31-4B8C-83A1-F6EECF244321}">
                    <p14:modId xmlns:p14="http://schemas.microsoft.com/office/powerpoint/2010/main" val="371193576"/>
                  </p:ext>
                </p:extLst>
              </p:nvPr>
            </p:nvGraphicFramePr>
            <p:xfrm>
              <a:off x="0" y="1474386"/>
              <a:ext cx="12192000" cy="5014282"/>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4" name="Diagram 3">
                <a:extLst>
                  <a:ext uri="{FF2B5EF4-FFF2-40B4-BE49-F238E27FC236}">
                    <a16:creationId xmlns:a16="http://schemas.microsoft.com/office/drawing/2014/main" id="{8E6FB059-0E10-4C87-93E8-0881C7E12372}"/>
                  </a:ext>
                </a:extLst>
              </p:cNvPr>
              <p:cNvPicPr>
                <a:picLocks noGrp="1" noRot="1" noChangeAspect="1" noMove="1" noResize="1" noEditPoints="1" noAdjustHandles="1" noChangeArrowheads="1" noChangeShapeType="1"/>
              </p:cNvPicPr>
              <p:nvPr/>
            </p:nvPicPr>
            <p:blipFill>
              <a:blip r:embed="rId3"/>
              <a:stretch>
                <a:fillRect/>
              </a:stretch>
            </p:blipFill>
            <p:spPr>
              <a:xfrm>
                <a:off x="0" y="1474386"/>
                <a:ext cx="12192000" cy="5014282"/>
              </a:xfrm>
              <a:prstGeom prst="rect">
                <a:avLst/>
              </a:prstGeom>
            </p:spPr>
          </p:pic>
        </mc:Fallback>
      </mc:AlternateContent>
      <p:sp>
        <p:nvSpPr>
          <p:cNvPr id="5" name="TekstSylinder 4">
            <a:extLst>
              <a:ext uri="{FF2B5EF4-FFF2-40B4-BE49-F238E27FC236}">
                <a16:creationId xmlns:a16="http://schemas.microsoft.com/office/drawing/2014/main" id="{273A945C-C9F9-4494-A06C-6D0384567EC0}"/>
              </a:ext>
            </a:extLst>
          </p:cNvPr>
          <p:cNvSpPr txBox="1"/>
          <p:nvPr/>
        </p:nvSpPr>
        <p:spPr>
          <a:xfrm>
            <a:off x="3170533" y="6488668"/>
            <a:ext cx="8724376" cy="369332"/>
          </a:xfrm>
          <a:prstGeom prst="rect">
            <a:avLst/>
          </a:prstGeom>
          <a:noFill/>
        </p:spPr>
        <p:txBody>
          <a:bodyPr wrap="none" rtlCol="0">
            <a:spAutoFit/>
          </a:bodyPr>
          <a:lstStyle/>
          <a:p>
            <a:r>
              <a:rPr lang="nb-NO"/>
              <a:t>Stillingsstørrelse er 50 % og 25 % - angitt av boksens størrelse. Molde har tre 50 % stillinger.</a:t>
            </a:r>
          </a:p>
        </p:txBody>
      </p:sp>
      <p:pic>
        <p:nvPicPr>
          <p:cNvPr id="6" name="Picture 2">
            <a:extLst>
              <a:ext uri="{FF2B5EF4-FFF2-40B4-BE49-F238E27FC236}">
                <a16:creationId xmlns:a16="http://schemas.microsoft.com/office/drawing/2014/main" id="{E22BD567-F364-4CD9-9DC7-E4F6A7E76D5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45786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8C2DA4F-58DC-419C-8442-08C6E3F91548}"/>
              </a:ext>
            </a:extLst>
          </p:cNvPr>
          <p:cNvSpPr>
            <a:spLocks noGrp="1"/>
          </p:cNvSpPr>
          <p:nvPr>
            <p:ph type="title"/>
          </p:nvPr>
        </p:nvSpPr>
        <p:spPr/>
        <p:txBody>
          <a:bodyPr/>
          <a:lstStyle/>
          <a:p>
            <a:r>
              <a:rPr lang="nb-NO"/>
              <a:t>Status samhandling	BBF-helsestasjon</a:t>
            </a:r>
          </a:p>
        </p:txBody>
      </p:sp>
      <p:sp>
        <p:nvSpPr>
          <p:cNvPr id="3" name="Plassholder for innhold 2">
            <a:extLst>
              <a:ext uri="{FF2B5EF4-FFF2-40B4-BE49-F238E27FC236}">
                <a16:creationId xmlns:a16="http://schemas.microsoft.com/office/drawing/2014/main" id="{7EFF6AD6-5058-4C3F-822D-32F57D20D3EC}"/>
              </a:ext>
            </a:extLst>
          </p:cNvPr>
          <p:cNvSpPr>
            <a:spLocks noGrp="1"/>
          </p:cNvSpPr>
          <p:nvPr>
            <p:ph idx="1"/>
          </p:nvPr>
        </p:nvSpPr>
        <p:spPr/>
        <p:txBody>
          <a:bodyPr>
            <a:normAutofit fontScale="92500"/>
          </a:bodyPr>
          <a:lstStyle/>
          <a:p>
            <a:r>
              <a:rPr lang="nb-NO"/>
              <a:t>3 av 4 BBF er samlokalisert med helsestasjonen og ansatte i delte stillinger BBF/helsestasjonen </a:t>
            </a:r>
          </a:p>
          <a:p>
            <a:r>
              <a:rPr lang="nb-NO"/>
              <a:t>Viktig samarbeidspart: viktig for identifisering og rekruttering familier</a:t>
            </a:r>
          </a:p>
          <a:p>
            <a:r>
              <a:rPr lang="nb-NO"/>
              <a:t>3 av 4 BBF har faste, formaliserte samarbeidsmøter – ellers preges samarbeidet av uformalisert samarbeid og god kjennskap til hverandre</a:t>
            </a:r>
          </a:p>
          <a:p>
            <a:r>
              <a:rPr lang="nb-NO"/>
              <a:t>Annet som berører samarbeidet:</a:t>
            </a:r>
          </a:p>
          <a:p>
            <a:pPr lvl="1"/>
            <a:r>
              <a:rPr lang="nb-NO"/>
              <a:t>Tilstøtende tilbud/tjenester: Tverrfaglig helsestasjon, Trygg start – grenseoppganger mellom tilbudene til dels krevende, særlig i implementeringsperiode.</a:t>
            </a:r>
          </a:p>
          <a:p>
            <a:pPr lvl="1"/>
            <a:r>
              <a:rPr lang="nb-NO"/>
              <a:t>BBF skiller seg i hovedsak ut ved å fokusere på familien, barnets perspektiv i foreldre/andres utfordringer som berører familien og har støtte- og </a:t>
            </a:r>
            <a:r>
              <a:rPr lang="nb-NO" err="1"/>
              <a:t>losfunksjon</a:t>
            </a:r>
            <a:r>
              <a:rPr lang="nb-NO"/>
              <a:t> for hele familien over lengre tid.</a:t>
            </a:r>
          </a:p>
        </p:txBody>
      </p:sp>
      <p:pic>
        <p:nvPicPr>
          <p:cNvPr id="4" name="Picture 2">
            <a:extLst>
              <a:ext uri="{FF2B5EF4-FFF2-40B4-BE49-F238E27FC236}">
                <a16:creationId xmlns:a16="http://schemas.microsoft.com/office/drawing/2014/main" id="{655A1907-C18A-4268-B65A-6F63CBCE73A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07117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34F1179-B481-4F9E-BCA3-AFB972070F8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827DC2C4-B485-428A-BF4A-472D2967F47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E04B5EB-F158-4507-90DD-BD23620C7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D1972323-835A-4771-9F04-465218B9D2FD}"/>
              </a:ext>
            </a:extLst>
          </p:cNvPr>
          <p:cNvSpPr>
            <a:spLocks noGrp="1"/>
          </p:cNvSpPr>
          <p:nvPr>
            <p:ph type="ctrTitle"/>
          </p:nvPr>
        </p:nvSpPr>
        <p:spPr>
          <a:xfrm>
            <a:off x="1285241" y="1008993"/>
            <a:ext cx="9231410" cy="3542045"/>
          </a:xfrm>
        </p:spPr>
        <p:txBody>
          <a:bodyPr anchor="b">
            <a:normAutofit/>
          </a:bodyPr>
          <a:lstStyle/>
          <a:p>
            <a:pPr algn="l"/>
            <a:r>
              <a:rPr lang="nb-NO" sz="5500"/>
              <a:t>Del 3.</a:t>
            </a:r>
            <a:br>
              <a:rPr lang="nb-NO" sz="5500"/>
            </a:br>
            <a:r>
              <a:rPr lang="nb-NO" sz="5500"/>
              <a:t>Starte utvikling av prosjektbeskrivelse følgeforskningsprosjekt.</a:t>
            </a:r>
          </a:p>
        </p:txBody>
      </p:sp>
      <p:pic>
        <p:nvPicPr>
          <p:cNvPr id="6" name="Picture 2">
            <a:extLst>
              <a:ext uri="{FF2B5EF4-FFF2-40B4-BE49-F238E27FC236}">
                <a16:creationId xmlns:a16="http://schemas.microsoft.com/office/drawing/2014/main" id="{EA35216E-5C8A-4F69-9B68-450B69FE4E6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84972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A59D437-FE17-4628-9C3F-578D770A5620}"/>
              </a:ext>
            </a:extLst>
          </p:cNvPr>
          <p:cNvSpPr>
            <a:spLocks noGrp="1"/>
          </p:cNvSpPr>
          <p:nvPr>
            <p:ph type="title"/>
          </p:nvPr>
        </p:nvSpPr>
        <p:spPr/>
        <p:txBody>
          <a:bodyPr/>
          <a:lstStyle/>
          <a:p>
            <a:r>
              <a:rPr lang="nb-NO" dirty="0"/>
              <a:t>Datakilder</a:t>
            </a:r>
          </a:p>
        </p:txBody>
      </p:sp>
      <p:sp>
        <p:nvSpPr>
          <p:cNvPr id="3" name="Plassholder for innhold 2">
            <a:extLst>
              <a:ext uri="{FF2B5EF4-FFF2-40B4-BE49-F238E27FC236}">
                <a16:creationId xmlns:a16="http://schemas.microsoft.com/office/drawing/2014/main" id="{C91FB4CA-ED68-46EB-B023-354E7ECF78E2}"/>
              </a:ext>
            </a:extLst>
          </p:cNvPr>
          <p:cNvSpPr>
            <a:spLocks noGrp="1"/>
          </p:cNvSpPr>
          <p:nvPr>
            <p:ph idx="1"/>
          </p:nvPr>
        </p:nvSpPr>
        <p:spPr/>
        <p:txBody>
          <a:bodyPr/>
          <a:lstStyle/>
          <a:p>
            <a:pPr marL="0" indent="0">
              <a:buNone/>
            </a:pPr>
            <a:r>
              <a:rPr lang="nb-NO" dirty="0"/>
              <a:t>I denne delen har vi sammenfattet innspill fra møter i forprosjektet (HMR, RKBU og Møreforsking), resultater fra dokumentasjon av familiene i 2020, diskusjoner på læringssamlingen 19.11.20 og samtaler med de fire </a:t>
            </a:r>
            <a:r>
              <a:rPr lang="nb-NO" dirty="0" err="1"/>
              <a:t>BBFene</a:t>
            </a:r>
            <a:r>
              <a:rPr lang="nb-NO" dirty="0"/>
              <a:t>.</a:t>
            </a:r>
          </a:p>
          <a:p>
            <a:pPr marL="0" indent="0">
              <a:buNone/>
            </a:pPr>
            <a:r>
              <a:rPr lang="nb-NO" dirty="0"/>
              <a:t>Vi har skissert opp en tre-</a:t>
            </a:r>
            <a:r>
              <a:rPr lang="nb-NO" dirty="0" err="1"/>
              <a:t>trinnsmodell</a:t>
            </a:r>
            <a:r>
              <a:rPr lang="nb-NO" dirty="0"/>
              <a:t> for videre forskning på BBF, og presentert aktuelle tema, samarbeidspartnere og finansieringskilder. </a:t>
            </a:r>
          </a:p>
        </p:txBody>
      </p:sp>
    </p:spTree>
    <p:extLst>
      <p:ext uri="{BB962C8B-B14F-4D97-AF65-F5344CB8AC3E}">
        <p14:creationId xmlns:p14="http://schemas.microsoft.com/office/powerpoint/2010/main" val="404747402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21D47DC-A27E-4941-B38B-06FE146D522E}"/>
              </a:ext>
            </a:extLst>
          </p:cNvPr>
          <p:cNvSpPr>
            <a:spLocks noGrp="1"/>
          </p:cNvSpPr>
          <p:nvPr>
            <p:ph type="title"/>
          </p:nvPr>
        </p:nvSpPr>
        <p:spPr/>
        <p:txBody>
          <a:bodyPr/>
          <a:lstStyle/>
          <a:p>
            <a:r>
              <a:rPr lang="nb-NO" dirty="0"/>
              <a:t>Aktuelle tema for videre forskning</a:t>
            </a:r>
          </a:p>
        </p:txBody>
      </p:sp>
      <p:sp>
        <p:nvSpPr>
          <p:cNvPr id="3" name="Plassholder for innhold 2">
            <a:extLst>
              <a:ext uri="{FF2B5EF4-FFF2-40B4-BE49-F238E27FC236}">
                <a16:creationId xmlns:a16="http://schemas.microsoft.com/office/drawing/2014/main" id="{7A9A333D-C0AB-44C9-B56A-60DF4A12F4B8}"/>
              </a:ext>
            </a:extLst>
          </p:cNvPr>
          <p:cNvSpPr>
            <a:spLocks noGrp="1"/>
          </p:cNvSpPr>
          <p:nvPr>
            <p:ph idx="1"/>
          </p:nvPr>
        </p:nvSpPr>
        <p:spPr/>
        <p:txBody>
          <a:bodyPr>
            <a:normAutofit fontScale="92500"/>
          </a:bodyPr>
          <a:lstStyle/>
          <a:p>
            <a:r>
              <a:rPr lang="nb-NO" dirty="0"/>
              <a:t>Undersøke hvordan familiene, barna, foreldrene opplever BBF? </a:t>
            </a:r>
          </a:p>
          <a:p>
            <a:r>
              <a:rPr lang="nb-NO" dirty="0"/>
              <a:t>Identifiserer og rekrutterer BBF familier </a:t>
            </a:r>
            <a:r>
              <a:rPr lang="nb-NO"/>
              <a:t>med </a:t>
            </a:r>
            <a:r>
              <a:rPr lang="nb-NO" dirty="0"/>
              <a:t>lettere til moderate vansker, herunder familier som tidligere ikke fikk tilbud? </a:t>
            </a:r>
          </a:p>
          <a:p>
            <a:r>
              <a:rPr lang="nb-NO" dirty="0"/>
              <a:t>Hvilken alvorlighetsgrad av vansker</a:t>
            </a:r>
            <a:r>
              <a:rPr lang="nb-NO"/>
              <a:t>/</a:t>
            </a:r>
            <a:r>
              <a:rPr lang="nb-NO" dirty="0"/>
              <a:t>risikofaktorer har familiene ved inntak i BBF (funksjonssirkelen, risikofaktorer for psykisk skjevutvikling hos barn)?</a:t>
            </a:r>
          </a:p>
          <a:p>
            <a:r>
              <a:rPr lang="nb-NO" dirty="0"/>
              <a:t>Fører BBF til endring i familiens fungering (funksjonssirkelen)? </a:t>
            </a:r>
          </a:p>
          <a:p>
            <a:r>
              <a:rPr lang="nb-NO" dirty="0"/>
              <a:t>Fører BBF til endring i antall og type bekymringsmeldinger til barnevernet?</a:t>
            </a:r>
          </a:p>
          <a:p>
            <a:r>
              <a:rPr lang="nb-NO" dirty="0"/>
              <a:t>Undersøke om BBF modellen med</a:t>
            </a:r>
            <a:r>
              <a:rPr lang="nb-NO"/>
              <a:t> helhetlig </a:t>
            </a:r>
            <a:r>
              <a:rPr lang="nb-NO" dirty="0"/>
              <a:t>tilnærming </a:t>
            </a:r>
            <a:r>
              <a:rPr lang="nb-NO"/>
              <a:t>på alle livsområder </a:t>
            </a:r>
            <a:r>
              <a:rPr lang="nb-NO" dirty="0"/>
              <a:t>hos </a:t>
            </a:r>
            <a:r>
              <a:rPr lang="nb-NO"/>
              <a:t>familien </a:t>
            </a:r>
            <a:r>
              <a:rPr lang="nb-NO" dirty="0"/>
              <a:t>utfyller andre tjenestetilbud og om BBF modellen </a:t>
            </a:r>
            <a:r>
              <a:rPr lang="nb-NO"/>
              <a:t>gir bedre hjelp til familiene enn </a:t>
            </a:r>
            <a:r>
              <a:rPr lang="nb-NO" dirty="0"/>
              <a:t>andre eksisterende tjenestetilbud</a:t>
            </a:r>
            <a:r>
              <a:rPr lang="nb-NO"/>
              <a:t>?</a:t>
            </a:r>
            <a:endParaRPr lang="nb-NO" dirty="0"/>
          </a:p>
          <a:p>
            <a:endParaRPr lang="nb-NO" dirty="0"/>
          </a:p>
          <a:p>
            <a:endParaRPr lang="nb-NO" dirty="0"/>
          </a:p>
          <a:p>
            <a:endParaRPr lang="nb-NO" dirty="0"/>
          </a:p>
          <a:p>
            <a:endParaRPr lang="nb-NO"/>
          </a:p>
        </p:txBody>
      </p:sp>
      <p:pic>
        <p:nvPicPr>
          <p:cNvPr id="4" name="Picture 2">
            <a:extLst>
              <a:ext uri="{FF2B5EF4-FFF2-40B4-BE49-F238E27FC236}">
                <a16:creationId xmlns:a16="http://schemas.microsoft.com/office/drawing/2014/main" id="{47730915-2819-4B24-890D-AA11F84501A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98476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21D47DC-A27E-4941-B38B-06FE146D522E}"/>
              </a:ext>
            </a:extLst>
          </p:cNvPr>
          <p:cNvSpPr>
            <a:spLocks noGrp="1"/>
          </p:cNvSpPr>
          <p:nvPr>
            <p:ph type="title"/>
          </p:nvPr>
        </p:nvSpPr>
        <p:spPr/>
        <p:txBody>
          <a:bodyPr/>
          <a:lstStyle/>
          <a:p>
            <a:r>
              <a:rPr lang="nb-NO" dirty="0"/>
              <a:t>Aktuelle tema for videre forskning</a:t>
            </a:r>
          </a:p>
        </p:txBody>
      </p:sp>
      <p:sp>
        <p:nvSpPr>
          <p:cNvPr id="3" name="Plassholder for innhold 2">
            <a:extLst>
              <a:ext uri="{FF2B5EF4-FFF2-40B4-BE49-F238E27FC236}">
                <a16:creationId xmlns:a16="http://schemas.microsoft.com/office/drawing/2014/main" id="{7A9A333D-C0AB-44C9-B56A-60DF4A12F4B8}"/>
              </a:ext>
            </a:extLst>
          </p:cNvPr>
          <p:cNvSpPr>
            <a:spLocks noGrp="1"/>
          </p:cNvSpPr>
          <p:nvPr>
            <p:ph idx="1"/>
          </p:nvPr>
        </p:nvSpPr>
        <p:spPr/>
        <p:txBody>
          <a:bodyPr>
            <a:normAutofit fontScale="85000" lnSpcReduction="20000"/>
          </a:bodyPr>
          <a:lstStyle/>
          <a:p>
            <a:r>
              <a:rPr lang="nb-NO" dirty="0"/>
              <a:t>Undersøke synergier av at flere ulike arbeidskulturer er samlet i BBF –– tar de ansatte med seg barnets og familiens perspektiv inn i den andre tjenesten? </a:t>
            </a:r>
          </a:p>
          <a:p>
            <a:r>
              <a:rPr lang="nb-NO" dirty="0"/>
              <a:t>Hvordan påvirker </a:t>
            </a:r>
            <a:r>
              <a:rPr lang="nb-NO" dirty="0" err="1"/>
              <a:t>BBFs</a:t>
            </a:r>
            <a:r>
              <a:rPr lang="nb-NO" dirty="0"/>
              <a:t> organisering i </a:t>
            </a:r>
            <a:r>
              <a:rPr lang="nb-NO"/>
              <a:t>1. </a:t>
            </a:r>
            <a:r>
              <a:rPr lang="nb-NO" dirty="0"/>
              <a:t>linje identifisering </a:t>
            </a:r>
            <a:r>
              <a:rPr lang="nb-NO"/>
              <a:t>og </a:t>
            </a:r>
            <a:r>
              <a:rPr lang="nb-NO" dirty="0"/>
              <a:t>rekruttering av målgruppen? Hvordan påvirker organiseringen samarbeidet mellom tjenestenivåene</a:t>
            </a:r>
            <a:r>
              <a:rPr lang="nb-NO"/>
              <a:t>?</a:t>
            </a:r>
            <a:r>
              <a:rPr lang="nb-NO" dirty="0"/>
              <a:t> </a:t>
            </a:r>
            <a:endParaRPr lang="nb-NO"/>
          </a:p>
          <a:p>
            <a:r>
              <a:rPr lang="nb-NO"/>
              <a:t>Hvilken </a:t>
            </a:r>
            <a:r>
              <a:rPr lang="nb-NO" dirty="0"/>
              <a:t>kompetansesammensetning er mest egnet for å løse oppgavene </a:t>
            </a:r>
            <a:r>
              <a:rPr lang="nb-NO"/>
              <a:t>i BBF? Hva </a:t>
            </a:r>
            <a:r>
              <a:rPr lang="nb-NO" dirty="0"/>
              <a:t>kreves av </a:t>
            </a:r>
            <a:r>
              <a:rPr lang="nb-NO"/>
              <a:t>de </a:t>
            </a:r>
            <a:r>
              <a:rPr lang="nb-NO" dirty="0"/>
              <a:t>ansatte </a:t>
            </a:r>
            <a:r>
              <a:rPr lang="nb-NO"/>
              <a:t>for å </a:t>
            </a:r>
            <a:r>
              <a:rPr lang="nb-NO" dirty="0"/>
              <a:t>oppnå målet med BBF</a:t>
            </a:r>
            <a:r>
              <a:rPr lang="nb-NO"/>
              <a:t>?</a:t>
            </a:r>
          </a:p>
          <a:p>
            <a:r>
              <a:rPr lang="nb-NO" dirty="0"/>
              <a:t>Hvem loses </a:t>
            </a:r>
            <a:r>
              <a:rPr lang="nb-NO"/>
              <a:t>familiene</a:t>
            </a:r>
            <a:r>
              <a:rPr lang="nb-NO" dirty="0"/>
              <a:t> videre til – involveres </a:t>
            </a:r>
            <a:r>
              <a:rPr lang="nb-NO"/>
              <a:t>de </a:t>
            </a:r>
            <a:r>
              <a:rPr lang="nb-NO" dirty="0"/>
              <a:t>som trengs</a:t>
            </a:r>
            <a:r>
              <a:rPr lang="nb-NO"/>
              <a:t>? </a:t>
            </a:r>
          </a:p>
          <a:p>
            <a:r>
              <a:rPr lang="nb-NO" dirty="0"/>
              <a:t>Utvikle en tjenestebeskrivelse for </a:t>
            </a:r>
            <a:r>
              <a:rPr lang="nb-NO"/>
              <a:t>BBF </a:t>
            </a:r>
            <a:r>
              <a:rPr lang="nb-NO" dirty="0"/>
              <a:t>om samhandling, forankring, kompetanse, organisering, felles begrepsforståelse, rutiner for journalføring, mm. som </a:t>
            </a:r>
            <a:r>
              <a:rPr lang="nb-NO"/>
              <a:t>er </a:t>
            </a:r>
            <a:r>
              <a:rPr lang="nb-NO" dirty="0"/>
              <a:t>overførbar til andre kommuner.</a:t>
            </a:r>
          </a:p>
          <a:p>
            <a:r>
              <a:rPr lang="nb-NO" dirty="0"/>
              <a:t>Undersøke samarbeidet </a:t>
            </a:r>
            <a:r>
              <a:rPr lang="nb-NO"/>
              <a:t>mellom BBF og </a:t>
            </a:r>
            <a:r>
              <a:rPr lang="nb-NO" dirty="0"/>
              <a:t>helsestasjonen. Hvilke kontaktpunkter har de</a:t>
            </a:r>
            <a:r>
              <a:rPr lang="nb-NO"/>
              <a:t>? </a:t>
            </a:r>
            <a:r>
              <a:rPr lang="nb-NO" dirty="0"/>
              <a:t>Hvilken effekt ser helsestasjonen </a:t>
            </a:r>
            <a:r>
              <a:rPr lang="nb-NO"/>
              <a:t>av BBF? </a:t>
            </a:r>
            <a:r>
              <a:rPr lang="nb-NO" dirty="0"/>
              <a:t>Hvordan utvide </a:t>
            </a:r>
            <a:r>
              <a:rPr lang="nb-NO"/>
              <a:t>BBF </a:t>
            </a:r>
            <a:r>
              <a:rPr lang="nb-NO" dirty="0"/>
              <a:t>tilbudet </a:t>
            </a:r>
            <a:r>
              <a:rPr lang="nb-NO"/>
              <a:t>i </a:t>
            </a:r>
            <a:r>
              <a:rPr lang="nb-NO" dirty="0"/>
              <a:t>samarbeid med helsestasjonen</a:t>
            </a:r>
            <a:r>
              <a:rPr lang="nb-NO"/>
              <a:t>?</a:t>
            </a:r>
            <a:endParaRPr lang="nb-NO" dirty="0"/>
          </a:p>
          <a:p>
            <a:endParaRPr lang="nb-NO"/>
          </a:p>
        </p:txBody>
      </p:sp>
      <p:pic>
        <p:nvPicPr>
          <p:cNvPr id="4" name="Picture 2">
            <a:extLst>
              <a:ext uri="{FF2B5EF4-FFF2-40B4-BE49-F238E27FC236}">
                <a16:creationId xmlns:a16="http://schemas.microsoft.com/office/drawing/2014/main" id="{6653A97B-6264-4104-9390-4EB5ED9652F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56043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A2841EC-4A45-4BD5-8BF8-6085DA4E5628}"/>
              </a:ext>
            </a:extLst>
          </p:cNvPr>
          <p:cNvSpPr>
            <a:spLocks noGrp="1"/>
          </p:cNvSpPr>
          <p:nvPr>
            <p:ph type="title"/>
          </p:nvPr>
        </p:nvSpPr>
        <p:spPr/>
        <p:txBody>
          <a:bodyPr/>
          <a:lstStyle/>
          <a:p>
            <a:r>
              <a:rPr lang="nb-NO"/>
              <a:t>Tre-</a:t>
            </a:r>
            <a:r>
              <a:rPr lang="nb-NO" err="1"/>
              <a:t>trinnsmodell</a:t>
            </a:r>
            <a:r>
              <a:rPr lang="nb-NO"/>
              <a:t> for videre</a:t>
            </a:r>
            <a:r>
              <a:rPr lang="nb-NO" dirty="0"/>
              <a:t> forskning</a:t>
            </a:r>
            <a:endParaRPr lang="nb-NO"/>
          </a:p>
        </p:txBody>
      </p:sp>
      <p:graphicFrame>
        <p:nvGraphicFramePr>
          <p:cNvPr id="4" name="Plassholder for innhold 3">
            <a:extLst>
              <a:ext uri="{FF2B5EF4-FFF2-40B4-BE49-F238E27FC236}">
                <a16:creationId xmlns:a16="http://schemas.microsoft.com/office/drawing/2014/main" id="{88915482-5A2F-4441-962A-A11203BDF427}"/>
              </a:ext>
            </a:extLst>
          </p:cNvPr>
          <p:cNvGraphicFramePr>
            <a:graphicFrameLocks noGrp="1"/>
          </p:cNvGraphicFramePr>
          <p:nvPr>
            <p:ph idx="1"/>
            <p:extLst>
              <p:ext uri="{D42A27DB-BD31-4B8C-83A1-F6EECF244321}">
                <p14:modId xmlns:p14="http://schemas.microsoft.com/office/powerpoint/2010/main" val="423772727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2">
            <a:extLst>
              <a:ext uri="{FF2B5EF4-FFF2-40B4-BE49-F238E27FC236}">
                <a16:creationId xmlns:a16="http://schemas.microsoft.com/office/drawing/2014/main" id="{E230F5F0-F82C-407D-9225-4009F4549626}"/>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599083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A7F20F0-5514-4089-BCD2-DB9EEFFF3D7D}"/>
              </a:ext>
            </a:extLst>
          </p:cNvPr>
          <p:cNvSpPr>
            <a:spLocks noGrp="1"/>
          </p:cNvSpPr>
          <p:nvPr>
            <p:ph type="title"/>
          </p:nvPr>
        </p:nvSpPr>
        <p:spPr/>
        <p:txBody>
          <a:bodyPr/>
          <a:lstStyle/>
          <a:p>
            <a:r>
              <a:rPr lang="nb-NO"/>
              <a:t>1. Sikre datagrunnlag fremtidig forskning</a:t>
            </a:r>
          </a:p>
        </p:txBody>
      </p:sp>
      <p:sp>
        <p:nvSpPr>
          <p:cNvPr id="3" name="Plassholder for innhold 2">
            <a:extLst>
              <a:ext uri="{FF2B5EF4-FFF2-40B4-BE49-F238E27FC236}">
                <a16:creationId xmlns:a16="http://schemas.microsoft.com/office/drawing/2014/main" id="{28C3FBB1-FEE1-44C2-B97B-0065EEEB8891}"/>
              </a:ext>
            </a:extLst>
          </p:cNvPr>
          <p:cNvSpPr>
            <a:spLocks noGrp="1"/>
          </p:cNvSpPr>
          <p:nvPr>
            <p:ph idx="1"/>
          </p:nvPr>
        </p:nvSpPr>
        <p:spPr/>
        <p:txBody>
          <a:bodyPr>
            <a:normAutofit fontScale="77500" lnSpcReduction="20000"/>
          </a:bodyPr>
          <a:lstStyle/>
          <a:p>
            <a:pPr marL="0" indent="0">
              <a:buNone/>
            </a:pPr>
            <a:r>
              <a:rPr lang="nb-NO"/>
              <a:t>Dokumentasjon om familiene som får BBF tilbud </a:t>
            </a:r>
            <a:r>
              <a:rPr lang="nb-NO" dirty="0"/>
              <a:t>kan bidra til å svare ut flere av de aktuelle problemstillingene for videre forskning på et lavt kostnadsnivå. Et godt registreringsverktøy kan være av nytte både for praksis og forskning og blant annet gi </a:t>
            </a:r>
            <a:r>
              <a:rPr lang="nb-NO"/>
              <a:t>innsikt i om man når familier i målgruppen</a:t>
            </a:r>
            <a:r>
              <a:rPr lang="nb-NO" dirty="0"/>
              <a:t>, beskrivelse av familiene, deres fungering og tilbakemelding på tilbudet og data om endringer i familiens fungering. Dette kan kobles mot </a:t>
            </a:r>
            <a:r>
              <a:rPr lang="nb-NO" dirty="0" err="1"/>
              <a:t>BBFenes</a:t>
            </a:r>
            <a:r>
              <a:rPr lang="nb-NO" dirty="0"/>
              <a:t> kompetansebehov og justering av tilbudet. En slik datainnsamling vil gi grunnlag for vitenskapelige publikasjoner om BBF.</a:t>
            </a:r>
          </a:p>
          <a:p>
            <a:pPr marL="0" indent="0">
              <a:buNone/>
            </a:pPr>
            <a:r>
              <a:rPr lang="nb-NO" dirty="0"/>
              <a:t>Møreforsking kan (gjerne i samarbeid med RKBU):</a:t>
            </a:r>
          </a:p>
          <a:p>
            <a:r>
              <a:rPr lang="nb-NO" dirty="0"/>
              <a:t>Utvikle registreringsverktøy og protokoll for datainnsamling i samarbeid med </a:t>
            </a:r>
            <a:r>
              <a:rPr lang="nb-NO" dirty="0" err="1"/>
              <a:t>BBFene</a:t>
            </a:r>
            <a:r>
              <a:rPr lang="nb-NO" dirty="0"/>
              <a:t>.</a:t>
            </a:r>
          </a:p>
          <a:p>
            <a:r>
              <a:rPr lang="nb-NO" dirty="0"/>
              <a:t>Utarbeide informasjonsskriv</a:t>
            </a:r>
            <a:r>
              <a:rPr lang="nb-NO"/>
              <a:t> og </a:t>
            </a:r>
            <a:r>
              <a:rPr lang="nb-NO" dirty="0"/>
              <a:t>skriftlig samtykke for bruk av data i fremtidig forskning.</a:t>
            </a:r>
          </a:p>
          <a:p>
            <a:r>
              <a:rPr lang="nb-NO" dirty="0"/>
              <a:t>Evt. utvide med samtykke til at sammendrag fra BBF journal brukes i forskning</a:t>
            </a:r>
            <a:r>
              <a:rPr lang="nb-NO"/>
              <a:t>. </a:t>
            </a:r>
            <a:r>
              <a:rPr lang="nb-NO" dirty="0"/>
              <a:t>Lage sammenlignbar struktur på journalene.</a:t>
            </a:r>
          </a:p>
          <a:p>
            <a:r>
              <a:rPr lang="nb-NO" dirty="0"/>
              <a:t>Søke vurdering </a:t>
            </a:r>
            <a:r>
              <a:rPr lang="nb-NO" dirty="0" err="1"/>
              <a:t>ihht</a:t>
            </a:r>
            <a:r>
              <a:rPr lang="nb-NO" dirty="0"/>
              <a:t> personvernforordning hos NSD, Norsk senter for forskningsdata, innhente samtykke fra foreldre.</a:t>
            </a:r>
            <a:endParaRPr lang="nb-NO"/>
          </a:p>
        </p:txBody>
      </p:sp>
      <p:pic>
        <p:nvPicPr>
          <p:cNvPr id="4" name="Picture 2">
            <a:extLst>
              <a:ext uri="{FF2B5EF4-FFF2-40B4-BE49-F238E27FC236}">
                <a16:creationId xmlns:a16="http://schemas.microsoft.com/office/drawing/2014/main" id="{C135B7BB-CA2E-4545-BC2F-7FFF75BD6AA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802817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4184C65-98EF-47F0-A0C0-60AACE9ED250}"/>
              </a:ext>
            </a:extLst>
          </p:cNvPr>
          <p:cNvSpPr>
            <a:spLocks noGrp="1"/>
          </p:cNvSpPr>
          <p:nvPr>
            <p:ph type="title"/>
          </p:nvPr>
        </p:nvSpPr>
        <p:spPr/>
        <p:txBody>
          <a:bodyPr/>
          <a:lstStyle/>
          <a:p>
            <a:r>
              <a:rPr lang="nb-NO"/>
              <a:t>Mulig utvidelse for forskningsformål</a:t>
            </a:r>
          </a:p>
        </p:txBody>
      </p:sp>
      <p:sp>
        <p:nvSpPr>
          <p:cNvPr id="3" name="Plassholder for innhold 2">
            <a:extLst>
              <a:ext uri="{FF2B5EF4-FFF2-40B4-BE49-F238E27FC236}">
                <a16:creationId xmlns:a16="http://schemas.microsoft.com/office/drawing/2014/main" id="{4CE65571-76A2-4FEE-8B1F-62435810BB0A}"/>
              </a:ext>
            </a:extLst>
          </p:cNvPr>
          <p:cNvSpPr>
            <a:spLocks noGrp="1"/>
          </p:cNvSpPr>
          <p:nvPr>
            <p:ph idx="1"/>
          </p:nvPr>
        </p:nvSpPr>
        <p:spPr/>
        <p:txBody>
          <a:bodyPr>
            <a:normAutofit lnSpcReduction="10000"/>
          </a:bodyPr>
          <a:lstStyle/>
          <a:p>
            <a:r>
              <a:rPr lang="nb-NO" dirty="0"/>
              <a:t>Hver BBF bruker (individ: mor, far, mm) får en egen kode som kobles med navn i kodeliste for registering (se eks. på utfylling under).</a:t>
            </a:r>
          </a:p>
          <a:p>
            <a:r>
              <a:rPr lang="nb-NO" dirty="0"/>
              <a:t>Kvellos sjekkliste for potensielle virksomme risiko- og beskyttelsesfaktorer med tanke på psykisk skjevutvikling hos barn (Kvello, 2015), blant annet benyttet i Holden m.fl. (2018) forskning på Familieambulatoriet.</a:t>
            </a:r>
          </a:p>
          <a:p>
            <a:r>
              <a:rPr lang="nb-NO" dirty="0"/>
              <a:t>Alder på yngste barn ved inntak.</a:t>
            </a:r>
          </a:p>
          <a:p>
            <a:r>
              <a:rPr lang="nb-NO" dirty="0"/>
              <a:t>Verdier fra Funksjonssirkelen ved oppstart og årlig for begge foreldre.</a:t>
            </a:r>
          </a:p>
          <a:p>
            <a:r>
              <a:rPr lang="nb-NO" dirty="0"/>
              <a:t>Feedback-informerte Tjenester (FIT) - tilbakemeldingsverktøy for brukerne, planlagt innført i 2021.</a:t>
            </a:r>
          </a:p>
          <a:p>
            <a:endParaRPr lang="nb-NO" dirty="0"/>
          </a:p>
          <a:p>
            <a:endParaRPr lang="nb-NO" dirty="0"/>
          </a:p>
          <a:p>
            <a:pPr marL="0" indent="0">
              <a:buNone/>
            </a:pPr>
            <a:endParaRPr lang="nb-NO" dirty="0"/>
          </a:p>
        </p:txBody>
      </p:sp>
      <p:pic>
        <p:nvPicPr>
          <p:cNvPr id="4" name="Picture 2">
            <a:extLst>
              <a:ext uri="{FF2B5EF4-FFF2-40B4-BE49-F238E27FC236}">
                <a16:creationId xmlns:a16="http://schemas.microsoft.com/office/drawing/2014/main" id="{DC5B941C-BA98-4DD5-BFEF-EB6A3614173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6159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8294908-8B00-4F58-BBBA-20F71A40AA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364C879-1404-4203-8E9D-CC5DE0A621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84617302-4B0D-4351-A6BB-6F0930D943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DA2C7802-C2E0-4218-8F89-8DD7CCD2CD1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Rectangle 17">
            <a:extLst>
              <a:ext uri="{FF2B5EF4-FFF2-40B4-BE49-F238E27FC236}">
                <a16:creationId xmlns:a16="http://schemas.microsoft.com/office/drawing/2014/main" id="{A6D7111A-21E5-4EE9-8A78-10E5530F011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A3969E80-A77B-49FC-9122-D89AFD5EE1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Rectangle 21">
            <a:extLst>
              <a:ext uri="{FF2B5EF4-FFF2-40B4-BE49-F238E27FC236}">
                <a16:creationId xmlns:a16="http://schemas.microsoft.com/office/drawing/2014/main" id="{1849CA57-76BD-4CF2-80BA-D7A46A01B7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4" name="Freeform: Shape 23">
            <a:extLst>
              <a:ext uri="{FF2B5EF4-FFF2-40B4-BE49-F238E27FC236}">
                <a16:creationId xmlns:a16="http://schemas.microsoft.com/office/drawing/2014/main" id="{35E9085E-E730-4768-83D4-6CB7E98971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25">
            <a:extLst>
              <a:ext uri="{FF2B5EF4-FFF2-40B4-BE49-F238E27FC236}">
                <a16:creationId xmlns:a16="http://schemas.microsoft.com/office/drawing/2014/main" id="{973272FE-A474-4CAE-8CA2-BCC8B476C3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4" name="Tittel 3">
            <a:extLst>
              <a:ext uri="{FF2B5EF4-FFF2-40B4-BE49-F238E27FC236}">
                <a16:creationId xmlns:a16="http://schemas.microsoft.com/office/drawing/2014/main" id="{D8BB442F-68A7-45DD-9241-92495368A0AE}"/>
              </a:ext>
            </a:extLst>
          </p:cNvPr>
          <p:cNvSpPr>
            <a:spLocks noGrp="1"/>
          </p:cNvSpPr>
          <p:nvPr>
            <p:ph type="ctrTitle"/>
          </p:nvPr>
        </p:nvSpPr>
        <p:spPr>
          <a:xfrm>
            <a:off x="3204642" y="2353641"/>
            <a:ext cx="5782716" cy="2150719"/>
          </a:xfrm>
          <a:noFill/>
        </p:spPr>
        <p:txBody>
          <a:bodyPr anchor="ctr">
            <a:normAutofit/>
          </a:bodyPr>
          <a:lstStyle/>
          <a:p>
            <a:r>
              <a:rPr lang="nb-NO" sz="4400">
                <a:solidFill>
                  <a:srgbClr val="080808"/>
                </a:solidFill>
              </a:rPr>
              <a:t>Status familier BBF 2020</a:t>
            </a:r>
            <a:br>
              <a:rPr lang="nb-NO" sz="4400">
                <a:solidFill>
                  <a:srgbClr val="080808"/>
                </a:solidFill>
              </a:rPr>
            </a:br>
            <a:r>
              <a:rPr lang="nb-NO" sz="4400">
                <a:solidFill>
                  <a:srgbClr val="080808"/>
                </a:solidFill>
              </a:rPr>
              <a:t/>
            </a:r>
            <a:br>
              <a:rPr lang="nb-NO" sz="4400">
                <a:solidFill>
                  <a:srgbClr val="080808"/>
                </a:solidFill>
              </a:rPr>
            </a:br>
            <a:r>
              <a:rPr lang="nb-NO" sz="2000">
                <a:solidFill>
                  <a:srgbClr val="080808"/>
                </a:solidFill>
              </a:rPr>
              <a:t>Data registrert av BBF ansatte i de fire kommunene presentert samlet.</a:t>
            </a:r>
            <a:endParaRPr lang="nb-NO" sz="4400">
              <a:solidFill>
                <a:srgbClr val="080808"/>
              </a:solidFill>
            </a:endParaRPr>
          </a:p>
        </p:txBody>
      </p:sp>
      <p:sp>
        <p:nvSpPr>
          <p:cNvPr id="28" name="Freeform: Shape 27">
            <a:extLst>
              <a:ext uri="{FF2B5EF4-FFF2-40B4-BE49-F238E27FC236}">
                <a16:creationId xmlns:a16="http://schemas.microsoft.com/office/drawing/2014/main" id="{E07981EA-05A6-437C-88D7-B377B92B03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Rectangle 29">
            <a:extLst>
              <a:ext uri="{FF2B5EF4-FFF2-40B4-BE49-F238E27FC236}">
                <a16:creationId xmlns:a16="http://schemas.microsoft.com/office/drawing/2014/main" id="{15E3C750-986E-4769-B1AE-49289FBEE7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6386879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C9A9DA9-7DC8-488B-A882-123947B0F3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57F6BDD4-E066-4008-8011-6CC31AEB45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9575" y="633619"/>
            <a:ext cx="4279383" cy="5495925"/>
          </a:xfrm>
          <a:prstGeom prst="rect">
            <a:avLst/>
          </a:prstGeom>
          <a:ln w="9525">
            <a:solidFill>
              <a:srgbClr val="DEDEDE"/>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tel 1">
            <a:extLst>
              <a:ext uri="{FF2B5EF4-FFF2-40B4-BE49-F238E27FC236}">
                <a16:creationId xmlns:a16="http://schemas.microsoft.com/office/drawing/2014/main" id="{90683A9A-5A8A-407E-AF76-C311FB9B8A26}"/>
              </a:ext>
            </a:extLst>
          </p:cNvPr>
          <p:cNvSpPr>
            <a:spLocks noGrp="1"/>
          </p:cNvSpPr>
          <p:nvPr>
            <p:ph type="title"/>
          </p:nvPr>
        </p:nvSpPr>
        <p:spPr>
          <a:xfrm>
            <a:off x="841247" y="978619"/>
            <a:ext cx="3410712" cy="1106424"/>
          </a:xfrm>
        </p:spPr>
        <p:txBody>
          <a:bodyPr>
            <a:normAutofit/>
          </a:bodyPr>
          <a:lstStyle/>
          <a:p>
            <a:r>
              <a:rPr lang="nb-NO" sz="2800"/>
              <a:t>Funksjonssirkelen</a:t>
            </a:r>
          </a:p>
        </p:txBody>
      </p:sp>
      <p:sp>
        <p:nvSpPr>
          <p:cNvPr id="13" name="Rectangle 12">
            <a:extLst>
              <a:ext uri="{FF2B5EF4-FFF2-40B4-BE49-F238E27FC236}">
                <a16:creationId xmlns:a16="http://schemas.microsoft.com/office/drawing/2014/main" id="{2711A8FB-68FC-45FC-B01E-38F809E2D43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567" y="1171300"/>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2A865FE3-5FC9-4049-87CF-30019C46C0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7459" y="2093976"/>
            <a:ext cx="3328416" cy="9144"/>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Plassholder for innhold 2">
            <a:extLst>
              <a:ext uri="{FF2B5EF4-FFF2-40B4-BE49-F238E27FC236}">
                <a16:creationId xmlns:a16="http://schemas.microsoft.com/office/drawing/2014/main" id="{B52FD7EC-CE1B-425C-BEA2-319A12A98B1D}"/>
              </a:ext>
            </a:extLst>
          </p:cNvPr>
          <p:cNvSpPr>
            <a:spLocks noGrp="1"/>
          </p:cNvSpPr>
          <p:nvPr>
            <p:ph idx="1"/>
          </p:nvPr>
        </p:nvSpPr>
        <p:spPr>
          <a:xfrm>
            <a:off x="615727" y="2252870"/>
            <a:ext cx="3818423" cy="3560251"/>
          </a:xfrm>
        </p:spPr>
        <p:txBody>
          <a:bodyPr>
            <a:normAutofit/>
          </a:bodyPr>
          <a:lstStyle/>
          <a:p>
            <a:r>
              <a:rPr lang="nb-NO" sz="1700" dirty="0"/>
              <a:t>Registrere personens ressurser og utfordringer på de 10 livsområdene.</a:t>
            </a:r>
          </a:p>
          <a:p>
            <a:r>
              <a:rPr lang="nb-NO" sz="1700" dirty="0"/>
              <a:t>Rangere fra nivå 1 (store vansker i fungering) til nivå 4 (svært god fungering).</a:t>
            </a:r>
          </a:p>
          <a:p>
            <a:r>
              <a:rPr lang="nb-NO" sz="1700" dirty="0"/>
              <a:t>For mor og far ved oppstart BBF, deretter årlig?</a:t>
            </a:r>
          </a:p>
          <a:p>
            <a:r>
              <a:rPr lang="nb-NO" sz="1700" dirty="0"/>
              <a:t>Kan gi perspektiv på alvorlighetsgrad i BBF familienes fungering og endring over tid.</a:t>
            </a:r>
          </a:p>
        </p:txBody>
      </p:sp>
      <p:pic>
        <p:nvPicPr>
          <p:cNvPr id="4" name="Picture 4" descr="Se kildebildet">
            <a:extLst>
              <a:ext uri="{FF2B5EF4-FFF2-40B4-BE49-F238E27FC236}">
                <a16:creationId xmlns:a16="http://schemas.microsoft.com/office/drawing/2014/main" id="{BFD0C504-08AD-4875-BBB6-E352B39975B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120640" y="840791"/>
            <a:ext cx="6656832" cy="5075834"/>
          </a:xfrm>
          <a:prstGeom prst="rect">
            <a:avLst/>
          </a:prstGeom>
          <a:noFill/>
          <a:extLst>
            <a:ext uri="{909E8E84-426E-40DD-AFC4-6F175D3DCCD1}">
              <a14:hiddenFill xmlns:a14="http://schemas.microsoft.com/office/drawing/2010/main">
                <a:solidFill>
                  <a:srgbClr val="FFFFFF"/>
                </a:solidFill>
              </a14:hiddenFill>
            </a:ext>
          </a:extLst>
        </p:spPr>
      </p:pic>
      <p:sp>
        <p:nvSpPr>
          <p:cNvPr id="5" name="Ellipse 4">
            <a:extLst>
              <a:ext uri="{FF2B5EF4-FFF2-40B4-BE49-F238E27FC236}">
                <a16:creationId xmlns:a16="http://schemas.microsoft.com/office/drawing/2014/main" id="{9F96105F-509C-4185-B820-CCD7CB71EB3E}"/>
              </a:ext>
            </a:extLst>
          </p:cNvPr>
          <p:cNvSpPr/>
          <p:nvPr/>
        </p:nvSpPr>
        <p:spPr>
          <a:xfrm>
            <a:off x="9410534" y="2441929"/>
            <a:ext cx="586409" cy="601318"/>
          </a:xfrm>
          <a:prstGeom prst="ellipse">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cxnSp>
        <p:nvCxnSpPr>
          <p:cNvPr id="14" name="Rett pilkobling 13">
            <a:extLst>
              <a:ext uri="{FF2B5EF4-FFF2-40B4-BE49-F238E27FC236}">
                <a16:creationId xmlns:a16="http://schemas.microsoft.com/office/drawing/2014/main" id="{07C14C65-7798-460D-87B8-E4CCC7A6EF8C}"/>
              </a:ext>
            </a:extLst>
          </p:cNvPr>
          <p:cNvCxnSpPr>
            <a:cxnSpLocks/>
          </p:cNvCxnSpPr>
          <p:nvPr/>
        </p:nvCxnSpPr>
        <p:spPr>
          <a:xfrm flipV="1">
            <a:off x="3856545" y="2881049"/>
            <a:ext cx="5406924" cy="359782"/>
          </a:xfrm>
          <a:prstGeom prst="straightConnector1">
            <a:avLst/>
          </a:prstGeom>
          <a:ln w="76200">
            <a:tailEnd type="triangle"/>
          </a:ln>
        </p:spPr>
        <p:style>
          <a:lnRef idx="1">
            <a:schemeClr val="accent2"/>
          </a:lnRef>
          <a:fillRef idx="0">
            <a:schemeClr val="accent2"/>
          </a:fillRef>
          <a:effectRef idx="0">
            <a:schemeClr val="accent2"/>
          </a:effectRef>
          <a:fontRef idx="minor">
            <a:schemeClr val="tx1"/>
          </a:fontRef>
        </p:style>
      </p:cxnSp>
      <p:pic>
        <p:nvPicPr>
          <p:cNvPr id="12" name="Picture 2">
            <a:extLst>
              <a:ext uri="{FF2B5EF4-FFF2-40B4-BE49-F238E27FC236}">
                <a16:creationId xmlns:a16="http://schemas.microsoft.com/office/drawing/2014/main" id="{BA27EE04-6419-496E-9702-FF908D419B3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747344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F17985B-17B7-43B0-9000-68F211FCD381}"/>
              </a:ext>
            </a:extLst>
          </p:cNvPr>
          <p:cNvSpPr>
            <a:spLocks noGrp="1"/>
          </p:cNvSpPr>
          <p:nvPr>
            <p:ph type="title"/>
          </p:nvPr>
        </p:nvSpPr>
        <p:spPr/>
        <p:txBody>
          <a:bodyPr/>
          <a:lstStyle/>
          <a:p>
            <a:r>
              <a:rPr lang="nb-NO" dirty="0"/>
              <a:t>Eks. deler av registreringsverktøy </a:t>
            </a:r>
          </a:p>
        </p:txBody>
      </p:sp>
      <p:graphicFrame>
        <p:nvGraphicFramePr>
          <p:cNvPr id="4" name="Plassholder for innhold 3">
            <a:extLst>
              <a:ext uri="{FF2B5EF4-FFF2-40B4-BE49-F238E27FC236}">
                <a16:creationId xmlns:a16="http://schemas.microsoft.com/office/drawing/2014/main" id="{D5EE554C-C6B0-4D11-8CEA-E6ED9E135E38}"/>
              </a:ext>
            </a:extLst>
          </p:cNvPr>
          <p:cNvGraphicFramePr>
            <a:graphicFrameLocks noGrp="1"/>
          </p:cNvGraphicFramePr>
          <p:nvPr>
            <p:ph idx="1"/>
            <p:extLst>
              <p:ext uri="{D42A27DB-BD31-4B8C-83A1-F6EECF244321}">
                <p14:modId xmlns:p14="http://schemas.microsoft.com/office/powerpoint/2010/main" val="1779894238"/>
              </p:ext>
            </p:extLst>
          </p:nvPr>
        </p:nvGraphicFramePr>
        <p:xfrm>
          <a:off x="71439" y="1556544"/>
          <a:ext cx="12068172" cy="5210968"/>
        </p:xfrm>
        <a:graphic>
          <a:graphicData uri="http://schemas.openxmlformats.org/drawingml/2006/table">
            <a:tbl>
              <a:tblPr>
                <a:tableStyleId>{5C22544A-7EE6-4342-B048-85BDC9FD1C3A}</a:tableStyleId>
              </a:tblPr>
              <a:tblGrid>
                <a:gridCol w="1296359">
                  <a:extLst>
                    <a:ext uri="{9D8B030D-6E8A-4147-A177-3AD203B41FA5}">
                      <a16:colId xmlns:a16="http://schemas.microsoft.com/office/drawing/2014/main" val="3268846134"/>
                    </a:ext>
                  </a:extLst>
                </a:gridCol>
                <a:gridCol w="828601">
                  <a:extLst>
                    <a:ext uri="{9D8B030D-6E8A-4147-A177-3AD203B41FA5}">
                      <a16:colId xmlns:a16="http://schemas.microsoft.com/office/drawing/2014/main" val="4021432697"/>
                    </a:ext>
                  </a:extLst>
                </a:gridCol>
                <a:gridCol w="828601">
                  <a:extLst>
                    <a:ext uri="{9D8B030D-6E8A-4147-A177-3AD203B41FA5}">
                      <a16:colId xmlns:a16="http://schemas.microsoft.com/office/drawing/2014/main" val="2212226217"/>
                    </a:ext>
                  </a:extLst>
                </a:gridCol>
                <a:gridCol w="828601">
                  <a:extLst>
                    <a:ext uri="{9D8B030D-6E8A-4147-A177-3AD203B41FA5}">
                      <a16:colId xmlns:a16="http://schemas.microsoft.com/office/drawing/2014/main" val="3992184642"/>
                    </a:ext>
                  </a:extLst>
                </a:gridCol>
                <a:gridCol w="828601">
                  <a:extLst>
                    <a:ext uri="{9D8B030D-6E8A-4147-A177-3AD203B41FA5}">
                      <a16:colId xmlns:a16="http://schemas.microsoft.com/office/drawing/2014/main" val="2693413839"/>
                    </a:ext>
                  </a:extLst>
                </a:gridCol>
                <a:gridCol w="828601">
                  <a:extLst>
                    <a:ext uri="{9D8B030D-6E8A-4147-A177-3AD203B41FA5}">
                      <a16:colId xmlns:a16="http://schemas.microsoft.com/office/drawing/2014/main" val="4244746670"/>
                    </a:ext>
                  </a:extLst>
                </a:gridCol>
                <a:gridCol w="828601">
                  <a:extLst>
                    <a:ext uri="{9D8B030D-6E8A-4147-A177-3AD203B41FA5}">
                      <a16:colId xmlns:a16="http://schemas.microsoft.com/office/drawing/2014/main" val="4182423713"/>
                    </a:ext>
                  </a:extLst>
                </a:gridCol>
                <a:gridCol w="828601">
                  <a:extLst>
                    <a:ext uri="{9D8B030D-6E8A-4147-A177-3AD203B41FA5}">
                      <a16:colId xmlns:a16="http://schemas.microsoft.com/office/drawing/2014/main" val="1447802822"/>
                    </a:ext>
                  </a:extLst>
                </a:gridCol>
                <a:gridCol w="828601">
                  <a:extLst>
                    <a:ext uri="{9D8B030D-6E8A-4147-A177-3AD203B41FA5}">
                      <a16:colId xmlns:a16="http://schemas.microsoft.com/office/drawing/2014/main" val="4184530146"/>
                    </a:ext>
                  </a:extLst>
                </a:gridCol>
                <a:gridCol w="828601">
                  <a:extLst>
                    <a:ext uri="{9D8B030D-6E8A-4147-A177-3AD203B41FA5}">
                      <a16:colId xmlns:a16="http://schemas.microsoft.com/office/drawing/2014/main" val="3283576829"/>
                    </a:ext>
                  </a:extLst>
                </a:gridCol>
                <a:gridCol w="828601">
                  <a:extLst>
                    <a:ext uri="{9D8B030D-6E8A-4147-A177-3AD203B41FA5}">
                      <a16:colId xmlns:a16="http://schemas.microsoft.com/office/drawing/2014/main" val="2344177842"/>
                    </a:ext>
                  </a:extLst>
                </a:gridCol>
                <a:gridCol w="828601">
                  <a:extLst>
                    <a:ext uri="{9D8B030D-6E8A-4147-A177-3AD203B41FA5}">
                      <a16:colId xmlns:a16="http://schemas.microsoft.com/office/drawing/2014/main" val="1745570663"/>
                    </a:ext>
                  </a:extLst>
                </a:gridCol>
                <a:gridCol w="828601">
                  <a:extLst>
                    <a:ext uri="{9D8B030D-6E8A-4147-A177-3AD203B41FA5}">
                      <a16:colId xmlns:a16="http://schemas.microsoft.com/office/drawing/2014/main" val="3685510874"/>
                    </a:ext>
                  </a:extLst>
                </a:gridCol>
                <a:gridCol w="828601">
                  <a:extLst>
                    <a:ext uri="{9D8B030D-6E8A-4147-A177-3AD203B41FA5}">
                      <a16:colId xmlns:a16="http://schemas.microsoft.com/office/drawing/2014/main" val="1867243646"/>
                    </a:ext>
                  </a:extLst>
                </a:gridCol>
              </a:tblGrid>
              <a:tr h="867652">
                <a:tc>
                  <a:txBody>
                    <a:bodyPr/>
                    <a:lstStyle/>
                    <a:p>
                      <a:pPr algn="l" fontAlgn="b"/>
                      <a:r>
                        <a:rPr lang="nb-NO" sz="1400" b="1" u="none" strike="noStrike">
                          <a:effectLst/>
                        </a:rPr>
                        <a:t> </a:t>
                      </a:r>
                      <a:endParaRPr lang="nb-NO" sz="1400" b="1"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b="1" i="0" u="none" strike="noStrike" dirty="0">
                          <a:solidFill>
                            <a:srgbClr val="000000"/>
                          </a:solidFill>
                          <a:effectLst/>
                          <a:latin typeface="Calibri" panose="020F0502020204030204" pitchFamily="34" charset="0"/>
                        </a:rPr>
                        <a:t>Første kontakt</a:t>
                      </a:r>
                    </a:p>
                  </a:txBody>
                  <a:tcPr marL="3751" marR="3751" marT="3751" marB="0" anchor="b"/>
                </a:tc>
                <a:tc>
                  <a:txBody>
                    <a:bodyPr/>
                    <a:lstStyle/>
                    <a:p>
                      <a:pPr algn="l" fontAlgn="b"/>
                      <a:r>
                        <a:rPr lang="nb-NO" sz="1400" b="1" u="none" strike="noStrike" dirty="0">
                          <a:effectLst/>
                        </a:rPr>
                        <a:t>Oppstart BBF</a:t>
                      </a:r>
                      <a:endParaRPr lang="nb-NO" sz="1400" b="1" i="0" u="none" strike="noStrike" dirty="0">
                        <a:solidFill>
                          <a:srgbClr val="000000"/>
                        </a:solidFill>
                        <a:effectLst/>
                        <a:latin typeface="Calibri" panose="020F0502020204030204" pitchFamily="34" charset="0"/>
                      </a:endParaRPr>
                    </a:p>
                  </a:txBody>
                  <a:tcPr marL="3751" marR="3751" marT="3751" marB="0" anchor="b"/>
                </a:tc>
                <a:tc>
                  <a:txBody>
                    <a:bodyPr/>
                    <a:lstStyle/>
                    <a:p>
                      <a:pPr algn="l" fontAlgn="b"/>
                      <a:r>
                        <a:rPr lang="nb-NO" sz="1400" b="1" u="none" strike="noStrike">
                          <a:effectLst/>
                        </a:rPr>
                        <a:t>Utdanningsnivå</a:t>
                      </a:r>
                      <a:endParaRPr lang="nb-NO" sz="1400" b="1"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b="1" u="none" strike="noStrike">
                          <a:effectLst/>
                        </a:rPr>
                        <a:t>Sivil status</a:t>
                      </a:r>
                      <a:endParaRPr lang="nb-NO" sz="1400" b="1"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b="1" u="none" strike="noStrike">
                          <a:effectLst/>
                        </a:rPr>
                        <a:t>Arbeidsstatus</a:t>
                      </a:r>
                      <a:endParaRPr lang="nb-NO" sz="1400" b="1"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b="1" u="none" strike="noStrike">
                          <a:effectLst/>
                        </a:rPr>
                        <a:t>Antall barn</a:t>
                      </a:r>
                      <a:endParaRPr lang="nb-NO" sz="1400" b="1"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b="1" u="none" strike="noStrike">
                          <a:effectLst/>
                        </a:rPr>
                        <a:t>Årsak til kontakt</a:t>
                      </a:r>
                      <a:endParaRPr lang="nb-NO" sz="1400" b="1"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b="1" u="none" strike="noStrike">
                          <a:effectLst/>
                        </a:rPr>
                        <a:t>Alder yngste barn</a:t>
                      </a:r>
                      <a:endParaRPr lang="nb-NO" sz="1400" b="1"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b="1" u="none" strike="noStrike">
                          <a:effectLst/>
                        </a:rPr>
                        <a:t>Funksjonssirkelen ved oppstart</a:t>
                      </a:r>
                      <a:endParaRPr lang="nb-NO" sz="1400" b="1"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b="1" u="none" strike="noStrike">
                          <a:effectLst/>
                        </a:rPr>
                        <a:t> </a:t>
                      </a:r>
                      <a:endParaRPr lang="nb-NO" sz="1400" b="1"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b="1" u="none" strike="noStrike">
                          <a:effectLst/>
                        </a:rPr>
                        <a:t> </a:t>
                      </a:r>
                      <a:endParaRPr lang="nb-NO" sz="1400" b="1"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b="1" u="none" strike="noStrike">
                          <a:effectLst/>
                        </a:rPr>
                        <a:t> </a:t>
                      </a:r>
                      <a:endParaRPr lang="nb-NO" sz="1400" b="1"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b="1" u="none" strike="noStrike" dirty="0">
                          <a:effectLst/>
                        </a:rPr>
                        <a:t>FIT </a:t>
                      </a:r>
                      <a:endParaRPr lang="nb-NO" sz="1400" b="1" i="0" u="none" strike="noStrike" dirty="0">
                        <a:solidFill>
                          <a:srgbClr val="000000"/>
                        </a:solidFill>
                        <a:effectLst/>
                        <a:latin typeface="Calibri" panose="020F0502020204030204" pitchFamily="34" charset="0"/>
                      </a:endParaRPr>
                    </a:p>
                  </a:txBody>
                  <a:tcPr marL="3751" marR="3751" marT="3751" marB="0" anchor="b"/>
                </a:tc>
                <a:extLst>
                  <a:ext uri="{0D108BD9-81ED-4DB2-BD59-A6C34878D82A}">
                    <a16:rowId xmlns:a16="http://schemas.microsoft.com/office/drawing/2014/main" val="110030067"/>
                  </a:ext>
                </a:extLst>
              </a:tr>
              <a:tr h="2305315">
                <a:tc>
                  <a:txBody>
                    <a:bodyPr/>
                    <a:lstStyle/>
                    <a:p>
                      <a:pPr algn="l" fontAlgn="b"/>
                      <a:r>
                        <a:rPr lang="nb-NO" sz="1400" b="1" u="none" strike="noStrike" dirty="0">
                          <a:effectLst/>
                        </a:rPr>
                        <a:t>Kode fra kodeliste</a:t>
                      </a:r>
                      <a:endParaRPr lang="nb-NO" sz="1400" b="1" i="0" u="none" strike="noStrike" dirty="0">
                        <a:solidFill>
                          <a:srgbClr val="000000"/>
                        </a:solidFill>
                        <a:effectLst/>
                        <a:latin typeface="Calibri" panose="020F0502020204030204" pitchFamily="34" charset="0"/>
                      </a:endParaRPr>
                    </a:p>
                  </a:txBody>
                  <a:tcPr marL="3751" marR="3751" marT="3751" marB="0" anchor="b"/>
                </a:tc>
                <a:tc>
                  <a:txBody>
                    <a:bodyPr/>
                    <a:lstStyle/>
                    <a:p>
                      <a:pPr algn="l" fontAlgn="b"/>
                      <a:r>
                        <a:rPr lang="nb-NO" sz="1400" b="1" i="0" u="none" strike="noStrike" dirty="0">
                          <a:solidFill>
                            <a:srgbClr val="000000"/>
                          </a:solidFill>
                          <a:effectLst/>
                          <a:latin typeface="Calibri" panose="020F0502020204030204" pitchFamily="34" charset="0"/>
                        </a:rPr>
                        <a:t>Dato</a:t>
                      </a:r>
                    </a:p>
                  </a:txBody>
                  <a:tcPr marL="3751" marR="3751" marT="3751" marB="0" anchor="b"/>
                </a:tc>
                <a:tc>
                  <a:txBody>
                    <a:bodyPr/>
                    <a:lstStyle/>
                    <a:p>
                      <a:pPr algn="l" fontAlgn="b"/>
                      <a:r>
                        <a:rPr lang="nb-NO" sz="1400" b="1" u="none" strike="noStrike" dirty="0">
                          <a:effectLst/>
                        </a:rPr>
                        <a:t>Dato</a:t>
                      </a:r>
                      <a:endParaRPr lang="nb-NO" sz="1400" b="1" i="0" u="none" strike="noStrike" dirty="0">
                        <a:solidFill>
                          <a:srgbClr val="000000"/>
                        </a:solidFill>
                        <a:effectLst/>
                        <a:latin typeface="Calibri" panose="020F0502020204030204" pitchFamily="34" charset="0"/>
                      </a:endParaRPr>
                    </a:p>
                  </a:txBody>
                  <a:tcPr marL="3751" marR="3751" marT="3751" marB="0" anchor="b"/>
                </a:tc>
                <a:tc>
                  <a:txBody>
                    <a:bodyPr/>
                    <a:lstStyle/>
                    <a:p>
                      <a:pPr algn="l" fontAlgn="b"/>
                      <a:r>
                        <a:rPr lang="nb-NO" sz="1400" b="1" u="none" strike="noStrike" dirty="0">
                          <a:effectLst/>
                        </a:rPr>
                        <a:t>Grunnskole (1), </a:t>
                      </a:r>
                      <a:r>
                        <a:rPr lang="nb-NO" sz="1400" b="1" u="none" strike="noStrike" dirty="0" err="1">
                          <a:effectLst/>
                        </a:rPr>
                        <a:t>Vdg</a:t>
                      </a:r>
                      <a:r>
                        <a:rPr lang="nb-NO" sz="1400" b="1" u="none" strike="noStrike" dirty="0">
                          <a:effectLst/>
                        </a:rPr>
                        <a:t> skole (2), Høgskole eller universitet (3) </a:t>
                      </a:r>
                      <a:endParaRPr lang="nb-NO" sz="1400" b="1" i="0" u="none" strike="noStrike" dirty="0">
                        <a:solidFill>
                          <a:srgbClr val="000000"/>
                        </a:solidFill>
                        <a:effectLst/>
                        <a:latin typeface="Calibri" panose="020F0502020204030204" pitchFamily="34" charset="0"/>
                      </a:endParaRPr>
                    </a:p>
                  </a:txBody>
                  <a:tcPr marL="3751" marR="3751" marT="3751" marB="0" anchor="b"/>
                </a:tc>
                <a:tc>
                  <a:txBody>
                    <a:bodyPr/>
                    <a:lstStyle/>
                    <a:p>
                      <a:pPr algn="l" fontAlgn="b"/>
                      <a:r>
                        <a:rPr lang="nb-NO" sz="1400" b="1" u="none" strike="noStrike">
                          <a:effectLst/>
                        </a:rPr>
                        <a:t>Gift/samboer (1), avsluttet parforhold (2), enslig/uten partner (3)</a:t>
                      </a:r>
                      <a:endParaRPr lang="nb-NO" sz="1400" b="1"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b="1" u="none" strike="noStrike">
                          <a:effectLst/>
                        </a:rPr>
                        <a:t>I arbeid (1), utdanning (2), mottar trygd (3) hjemmeværende (4)</a:t>
                      </a:r>
                      <a:endParaRPr lang="nb-NO" sz="1400" b="1"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b="1" u="none" strike="noStrike">
                          <a:effectLst/>
                        </a:rPr>
                        <a:t>Antall</a:t>
                      </a:r>
                      <a:endParaRPr lang="nb-NO" sz="1400" b="1"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b="1" u="none" strike="noStrike">
                          <a:effectLst/>
                        </a:rPr>
                        <a:t>(Psykisk helse=1, rus=2)</a:t>
                      </a:r>
                      <a:endParaRPr lang="nb-NO" sz="1400" b="1"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b="1" u="none" strike="noStrike">
                          <a:effectLst/>
                        </a:rPr>
                        <a:t>År</a:t>
                      </a:r>
                      <a:endParaRPr lang="nb-NO" sz="1400" b="1"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b="1" u="none" strike="noStrike">
                          <a:effectLst/>
                        </a:rPr>
                        <a:t>Kognitiv fungering</a:t>
                      </a:r>
                      <a:endParaRPr lang="nb-NO" sz="1400" b="1"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b="1" u="none" strike="noStrike">
                          <a:effectLst/>
                        </a:rPr>
                        <a:t>Psykisk helse</a:t>
                      </a:r>
                      <a:endParaRPr lang="nb-NO" sz="1400" b="1"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b="1" u="none" strike="noStrike">
                          <a:effectLst/>
                        </a:rPr>
                        <a:t>Rus og rusatferd</a:t>
                      </a:r>
                      <a:endParaRPr lang="nb-NO" sz="1400" b="1"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b="1" u="none" strike="noStrike" dirty="0">
                          <a:effectLst/>
                        </a:rPr>
                        <a:t>Fysisk helse +++</a:t>
                      </a:r>
                      <a:endParaRPr lang="nb-NO" sz="1400" b="1" i="0" u="none" strike="noStrike" dirty="0">
                        <a:solidFill>
                          <a:srgbClr val="000000"/>
                        </a:solidFill>
                        <a:effectLst/>
                        <a:latin typeface="Calibri" panose="020F0502020204030204" pitchFamily="34" charset="0"/>
                      </a:endParaRPr>
                    </a:p>
                  </a:txBody>
                  <a:tcPr marL="3751" marR="3751" marT="3751" marB="0" anchor="b"/>
                </a:tc>
                <a:tc>
                  <a:txBody>
                    <a:bodyPr/>
                    <a:lstStyle/>
                    <a:p>
                      <a:pPr algn="l" fontAlgn="b"/>
                      <a:r>
                        <a:rPr lang="nb-NO" sz="1400" b="1" i="0" u="none" strike="noStrike" dirty="0">
                          <a:solidFill>
                            <a:srgbClr val="000000"/>
                          </a:solidFill>
                          <a:effectLst/>
                          <a:latin typeface="Calibri" panose="020F0502020204030204" pitchFamily="34" charset="0"/>
                        </a:rPr>
                        <a:t>Brukernes tilbakemelding – skår</a:t>
                      </a:r>
                    </a:p>
                  </a:txBody>
                  <a:tcPr marL="3751" marR="3751" marT="3751" marB="0" anchor="b"/>
                </a:tc>
                <a:extLst>
                  <a:ext uri="{0D108BD9-81ED-4DB2-BD59-A6C34878D82A}">
                    <a16:rowId xmlns:a16="http://schemas.microsoft.com/office/drawing/2014/main" val="1374346812"/>
                  </a:ext>
                </a:extLst>
              </a:tr>
              <a:tr h="580120">
                <a:tc>
                  <a:txBody>
                    <a:bodyPr/>
                    <a:lstStyle/>
                    <a:p>
                      <a:pPr algn="l" fontAlgn="b"/>
                      <a:r>
                        <a:rPr lang="nb-NO" sz="1400" u="none" strike="noStrike" dirty="0">
                          <a:effectLst/>
                        </a:rPr>
                        <a:t>M1M (Mor1BBF1)</a:t>
                      </a:r>
                      <a:endParaRPr lang="nb-NO" sz="1400" b="0" i="0" u="none" strike="noStrike" dirty="0">
                        <a:solidFill>
                          <a:srgbClr val="000000"/>
                        </a:solidFill>
                        <a:effectLst/>
                        <a:latin typeface="Calibri" panose="020F0502020204030204" pitchFamily="34" charset="0"/>
                      </a:endParaRPr>
                    </a:p>
                  </a:txBody>
                  <a:tcPr marL="3751" marR="3751" marT="3751" marB="0" anchor="b"/>
                </a:tc>
                <a:tc>
                  <a:txBody>
                    <a:bodyPr/>
                    <a:lstStyle/>
                    <a:p>
                      <a:pPr algn="r" fontAlgn="b"/>
                      <a:r>
                        <a:rPr lang="nb-NO" sz="1400" b="0" i="0" u="none" strike="noStrike" dirty="0">
                          <a:solidFill>
                            <a:srgbClr val="000000"/>
                          </a:solidFill>
                          <a:effectLst/>
                          <a:latin typeface="Calibri" panose="020F0502020204030204" pitchFamily="34" charset="0"/>
                        </a:rPr>
                        <a:t>01.04.2021</a:t>
                      </a:r>
                    </a:p>
                  </a:txBody>
                  <a:tcPr marL="3751" marR="3751" marT="3751" marB="0" anchor="b"/>
                </a:tc>
                <a:tc>
                  <a:txBody>
                    <a:bodyPr/>
                    <a:lstStyle/>
                    <a:p>
                      <a:pPr algn="r" fontAlgn="b"/>
                      <a:r>
                        <a:rPr lang="nb-NO" sz="1400" u="none" strike="noStrike">
                          <a:effectLst/>
                        </a:rPr>
                        <a:t>27.04.2021</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r" fontAlgn="b"/>
                      <a:r>
                        <a:rPr lang="nb-NO" sz="1400" u="none" strike="noStrike">
                          <a:effectLst/>
                        </a:rPr>
                        <a:t>2</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r" fontAlgn="b"/>
                      <a:r>
                        <a:rPr lang="nb-NO" sz="1400" u="none" strike="noStrike">
                          <a:effectLst/>
                        </a:rPr>
                        <a:t>2</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r" fontAlgn="b"/>
                      <a:r>
                        <a:rPr lang="nb-NO" sz="1400" u="none" strike="noStrike">
                          <a:effectLst/>
                        </a:rPr>
                        <a:t>1</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r" fontAlgn="b"/>
                      <a:r>
                        <a:rPr lang="nb-NO" sz="1400" u="none" strike="noStrike">
                          <a:effectLst/>
                        </a:rPr>
                        <a:t>3</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r" fontAlgn="b"/>
                      <a:r>
                        <a:rPr lang="nb-NO" sz="1400" u="none" strike="noStrike">
                          <a:effectLst/>
                        </a:rPr>
                        <a:t>1</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r" fontAlgn="b"/>
                      <a:r>
                        <a:rPr lang="nb-NO" sz="1400" u="none" strike="noStrike">
                          <a:effectLst/>
                        </a:rPr>
                        <a:t>0,4</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r" fontAlgn="b"/>
                      <a:r>
                        <a:rPr lang="nb-NO" sz="1400" u="none" strike="noStrike">
                          <a:effectLst/>
                        </a:rPr>
                        <a:t>4</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r" fontAlgn="b"/>
                      <a:r>
                        <a:rPr lang="nb-NO" sz="1400" u="none" strike="noStrike">
                          <a:effectLst/>
                        </a:rPr>
                        <a:t>1</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r" fontAlgn="b"/>
                      <a:r>
                        <a:rPr lang="nb-NO" sz="1400" u="none" strike="noStrike">
                          <a:effectLst/>
                        </a:rPr>
                        <a:t>2</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r" fontAlgn="b"/>
                      <a:r>
                        <a:rPr lang="nb-NO" sz="1400" u="none" strike="noStrike">
                          <a:effectLst/>
                        </a:rPr>
                        <a:t>3</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r" fontAlgn="b"/>
                      <a:r>
                        <a:rPr lang="nb-NO" sz="1400" u="none" strike="noStrike" dirty="0">
                          <a:effectLst/>
                        </a:rPr>
                        <a:t> </a:t>
                      </a:r>
                      <a:endParaRPr lang="nb-NO" sz="1400" b="0" i="0" u="none" strike="noStrike" dirty="0">
                        <a:solidFill>
                          <a:srgbClr val="000000"/>
                        </a:solidFill>
                        <a:effectLst/>
                        <a:latin typeface="Calibri" panose="020F0502020204030204" pitchFamily="34" charset="0"/>
                      </a:endParaRPr>
                    </a:p>
                  </a:txBody>
                  <a:tcPr marL="3751" marR="3751" marT="3751" marB="0" anchor="b"/>
                </a:tc>
                <a:extLst>
                  <a:ext uri="{0D108BD9-81ED-4DB2-BD59-A6C34878D82A}">
                    <a16:rowId xmlns:a16="http://schemas.microsoft.com/office/drawing/2014/main" val="3537267447"/>
                  </a:ext>
                </a:extLst>
              </a:tr>
              <a:tr h="580120">
                <a:tc>
                  <a:txBody>
                    <a:bodyPr/>
                    <a:lstStyle/>
                    <a:p>
                      <a:pPr algn="l" fontAlgn="b"/>
                      <a:r>
                        <a:rPr lang="nb-NO" sz="1400" u="none" strike="noStrike" dirty="0">
                          <a:effectLst/>
                        </a:rPr>
                        <a:t>F1Å (Far1BBF2)</a:t>
                      </a:r>
                      <a:endParaRPr lang="nb-NO" sz="1400" b="0" i="0" u="none" strike="noStrike" dirty="0">
                        <a:solidFill>
                          <a:srgbClr val="000000"/>
                        </a:solidFill>
                        <a:effectLst/>
                        <a:latin typeface="Calibri" panose="020F0502020204030204" pitchFamily="34" charset="0"/>
                      </a:endParaRPr>
                    </a:p>
                  </a:txBody>
                  <a:tcPr marL="3751" marR="3751" marT="3751" marB="0" anchor="b"/>
                </a:tc>
                <a:tc>
                  <a:txBody>
                    <a:bodyPr/>
                    <a:lstStyle/>
                    <a:p>
                      <a:pPr algn="r" fontAlgn="b"/>
                      <a:r>
                        <a:rPr lang="nb-NO" sz="1400" b="0" i="0" u="none" strike="noStrike" dirty="0">
                          <a:solidFill>
                            <a:srgbClr val="000000"/>
                          </a:solidFill>
                          <a:effectLst/>
                          <a:latin typeface="Calibri" panose="020F0502020204030204" pitchFamily="34" charset="0"/>
                        </a:rPr>
                        <a:t>02.02.2020</a:t>
                      </a:r>
                    </a:p>
                  </a:txBody>
                  <a:tcPr marL="3751" marR="3751" marT="3751" marB="0" anchor="b"/>
                </a:tc>
                <a:tc>
                  <a:txBody>
                    <a:bodyPr/>
                    <a:lstStyle/>
                    <a:p>
                      <a:pPr algn="r" fontAlgn="b"/>
                      <a:r>
                        <a:rPr lang="nb-NO" sz="1400" u="none" strike="noStrike" dirty="0">
                          <a:effectLst/>
                        </a:rPr>
                        <a:t>03.02.2020</a:t>
                      </a:r>
                      <a:endParaRPr lang="nb-NO" sz="1400" b="0" i="0" u="none" strike="noStrike" dirty="0">
                        <a:solidFill>
                          <a:srgbClr val="000000"/>
                        </a:solidFill>
                        <a:effectLst/>
                        <a:latin typeface="Calibri" panose="020F0502020204030204" pitchFamily="34" charset="0"/>
                      </a:endParaRPr>
                    </a:p>
                  </a:txBody>
                  <a:tcPr marL="3751" marR="3751" marT="3751" marB="0" anchor="b"/>
                </a:tc>
                <a:tc>
                  <a:txBody>
                    <a:bodyPr/>
                    <a:lstStyle/>
                    <a:p>
                      <a:pPr algn="r" fontAlgn="b"/>
                      <a:r>
                        <a:rPr lang="nb-NO" sz="1400" u="none" strike="noStrike">
                          <a:effectLst/>
                        </a:rPr>
                        <a:t> 3</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r" fontAlgn="b"/>
                      <a:r>
                        <a:rPr lang="nb-NO" sz="1400" u="none" strike="noStrike">
                          <a:effectLst/>
                        </a:rPr>
                        <a:t>1</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r" fontAlgn="b"/>
                      <a:r>
                        <a:rPr lang="nb-NO" sz="1400" u="none" strike="noStrike">
                          <a:effectLst/>
                        </a:rPr>
                        <a:t>2 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r" fontAlgn="b"/>
                      <a:r>
                        <a:rPr lang="nb-NO" sz="1400" u="none" strike="noStrike">
                          <a:effectLst/>
                        </a:rPr>
                        <a:t>1 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r" fontAlgn="b"/>
                      <a:r>
                        <a:rPr lang="nb-NO" sz="1400" u="none" strike="noStrike">
                          <a:effectLst/>
                        </a:rPr>
                        <a:t>2 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r" fontAlgn="b"/>
                      <a:r>
                        <a:rPr lang="nb-NO" sz="1400" u="none" strike="noStrike" dirty="0">
                          <a:effectLst/>
                        </a:rPr>
                        <a:t>-0,2 </a:t>
                      </a:r>
                      <a:endParaRPr lang="nb-NO" sz="1400" b="0" i="0" u="none" strike="noStrike" dirty="0">
                        <a:solidFill>
                          <a:srgbClr val="000000"/>
                        </a:solidFill>
                        <a:effectLst/>
                        <a:latin typeface="Calibri" panose="020F0502020204030204" pitchFamily="34" charset="0"/>
                      </a:endParaRPr>
                    </a:p>
                  </a:txBody>
                  <a:tcPr marL="3751" marR="3751" marT="3751" marB="0" anchor="b"/>
                </a:tc>
                <a:tc>
                  <a:txBody>
                    <a:bodyPr/>
                    <a:lstStyle/>
                    <a:p>
                      <a:pPr algn="r" fontAlgn="b"/>
                      <a:r>
                        <a:rPr lang="nb-NO" sz="1400" u="none" strike="noStrike">
                          <a:effectLst/>
                        </a:rPr>
                        <a:t>1 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r" fontAlgn="b"/>
                      <a:r>
                        <a:rPr lang="nb-NO" sz="1400" u="none" strike="noStrike">
                          <a:effectLst/>
                        </a:rPr>
                        <a:t>2 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r" fontAlgn="b"/>
                      <a:r>
                        <a:rPr lang="nb-NO" sz="1400" u="none" strike="noStrike">
                          <a:effectLst/>
                        </a:rPr>
                        <a:t>3 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r" fontAlgn="b"/>
                      <a:r>
                        <a:rPr lang="nb-NO" sz="1400" u="none" strike="noStrike">
                          <a:effectLst/>
                        </a:rPr>
                        <a:t>1 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r" fontAlgn="b"/>
                      <a:r>
                        <a:rPr lang="nb-NO" sz="1400" u="none" strike="noStrike" dirty="0">
                          <a:effectLst/>
                        </a:rPr>
                        <a:t> </a:t>
                      </a:r>
                      <a:endParaRPr lang="nb-NO" sz="1400" b="0" i="0" u="none" strike="noStrike" dirty="0">
                        <a:solidFill>
                          <a:srgbClr val="000000"/>
                        </a:solidFill>
                        <a:effectLst/>
                        <a:latin typeface="Calibri" panose="020F0502020204030204" pitchFamily="34" charset="0"/>
                      </a:endParaRPr>
                    </a:p>
                  </a:txBody>
                  <a:tcPr marL="3751" marR="3751" marT="3751" marB="0" anchor="b"/>
                </a:tc>
                <a:extLst>
                  <a:ext uri="{0D108BD9-81ED-4DB2-BD59-A6C34878D82A}">
                    <a16:rowId xmlns:a16="http://schemas.microsoft.com/office/drawing/2014/main" val="4286448075"/>
                  </a:ext>
                </a:extLst>
              </a:tr>
              <a:tr h="292587">
                <a:tc>
                  <a:txBody>
                    <a:bodyPr/>
                    <a:lstStyle/>
                    <a:p>
                      <a:pPr algn="l" fontAlgn="b"/>
                      <a:r>
                        <a:rPr lang="nb-NO" sz="1400" u="none" strike="noStrike">
                          <a:effectLst/>
                        </a:rPr>
                        <a:t>M2</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extLst>
                  <a:ext uri="{0D108BD9-81ED-4DB2-BD59-A6C34878D82A}">
                    <a16:rowId xmlns:a16="http://schemas.microsoft.com/office/drawing/2014/main" val="3017097659"/>
                  </a:ext>
                </a:extLst>
              </a:tr>
              <a:tr h="292587">
                <a:tc>
                  <a:txBody>
                    <a:bodyPr/>
                    <a:lstStyle/>
                    <a:p>
                      <a:pPr algn="l" fontAlgn="b"/>
                      <a:r>
                        <a:rPr lang="nb-NO" sz="1400" u="none" strike="noStrike">
                          <a:effectLst/>
                        </a:rPr>
                        <a:t>F2</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dirty="0">
                          <a:effectLst/>
                        </a:rPr>
                        <a:t> </a:t>
                      </a:r>
                      <a:endParaRPr lang="nb-NO" sz="1400" b="0" i="0" u="none" strike="noStrike" dirty="0">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extLst>
                  <a:ext uri="{0D108BD9-81ED-4DB2-BD59-A6C34878D82A}">
                    <a16:rowId xmlns:a16="http://schemas.microsoft.com/office/drawing/2014/main" val="2011119049"/>
                  </a:ext>
                </a:extLst>
              </a:tr>
              <a:tr h="292587">
                <a:tc>
                  <a:txBody>
                    <a:bodyPr/>
                    <a:lstStyle/>
                    <a:p>
                      <a:pPr algn="l" fontAlgn="b"/>
                      <a:r>
                        <a:rPr lang="nb-NO" sz="1400" u="none" strike="noStrike">
                          <a:effectLst/>
                        </a:rPr>
                        <a:t>osv</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endParaRPr lang="nb-NO" sz="1400" b="0" i="0" u="none" strike="noStrike" dirty="0">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a:effectLst/>
                        </a:rPr>
                        <a:t> </a:t>
                      </a:r>
                      <a:endParaRPr lang="nb-NO" sz="1400" b="0" i="0" u="none" strike="noStrike">
                        <a:solidFill>
                          <a:srgbClr val="000000"/>
                        </a:solidFill>
                        <a:effectLst/>
                        <a:latin typeface="Calibri" panose="020F0502020204030204" pitchFamily="34" charset="0"/>
                      </a:endParaRPr>
                    </a:p>
                  </a:txBody>
                  <a:tcPr marL="3751" marR="3751" marT="3751" marB="0" anchor="b"/>
                </a:tc>
                <a:tc>
                  <a:txBody>
                    <a:bodyPr/>
                    <a:lstStyle/>
                    <a:p>
                      <a:pPr algn="l" fontAlgn="b"/>
                      <a:r>
                        <a:rPr lang="nb-NO" sz="1400" u="none" strike="noStrike" dirty="0">
                          <a:effectLst/>
                        </a:rPr>
                        <a:t> </a:t>
                      </a:r>
                      <a:endParaRPr lang="nb-NO" sz="1400" b="0" i="0" u="none" strike="noStrike" dirty="0">
                        <a:solidFill>
                          <a:srgbClr val="000000"/>
                        </a:solidFill>
                        <a:effectLst/>
                        <a:latin typeface="Calibri" panose="020F0502020204030204" pitchFamily="34" charset="0"/>
                      </a:endParaRPr>
                    </a:p>
                  </a:txBody>
                  <a:tcPr marL="3751" marR="3751" marT="3751" marB="0" anchor="b"/>
                </a:tc>
                <a:extLst>
                  <a:ext uri="{0D108BD9-81ED-4DB2-BD59-A6C34878D82A}">
                    <a16:rowId xmlns:a16="http://schemas.microsoft.com/office/drawing/2014/main" val="2362727857"/>
                  </a:ext>
                </a:extLst>
              </a:tr>
            </a:tbl>
          </a:graphicData>
        </a:graphic>
      </p:graphicFrame>
    </p:spTree>
    <p:extLst>
      <p:ext uri="{BB962C8B-B14F-4D97-AF65-F5344CB8AC3E}">
        <p14:creationId xmlns:p14="http://schemas.microsoft.com/office/powerpoint/2010/main" val="301679210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9B3BB62-AB0D-45C9-9842-E0F017CD0A21}"/>
              </a:ext>
            </a:extLst>
          </p:cNvPr>
          <p:cNvSpPr>
            <a:spLocks noGrp="1"/>
          </p:cNvSpPr>
          <p:nvPr>
            <p:ph type="title"/>
          </p:nvPr>
        </p:nvSpPr>
        <p:spPr/>
        <p:txBody>
          <a:bodyPr/>
          <a:lstStyle/>
          <a:p>
            <a:r>
              <a:rPr lang="nb-NO"/>
              <a:t>2. Forskningsprosjekt</a:t>
            </a:r>
          </a:p>
        </p:txBody>
      </p:sp>
      <p:sp>
        <p:nvSpPr>
          <p:cNvPr id="3" name="Plassholder for innhold 2">
            <a:extLst>
              <a:ext uri="{FF2B5EF4-FFF2-40B4-BE49-F238E27FC236}">
                <a16:creationId xmlns:a16="http://schemas.microsoft.com/office/drawing/2014/main" id="{87F1F29C-13A4-43B8-94FE-18E5760DBFA8}"/>
              </a:ext>
            </a:extLst>
          </p:cNvPr>
          <p:cNvSpPr>
            <a:spLocks noGrp="1"/>
          </p:cNvSpPr>
          <p:nvPr>
            <p:ph idx="1"/>
          </p:nvPr>
        </p:nvSpPr>
        <p:spPr>
          <a:xfrm>
            <a:off x="838200" y="1825625"/>
            <a:ext cx="10515600" cy="4667250"/>
          </a:xfrm>
        </p:spPr>
        <p:txBody>
          <a:bodyPr>
            <a:normAutofit/>
          </a:bodyPr>
          <a:lstStyle/>
          <a:p>
            <a:pPr marL="0" indent="0">
              <a:buNone/>
            </a:pPr>
            <a:r>
              <a:rPr lang="nb-NO" dirty="0"/>
              <a:t>Et forskningsprosjekt vil kunne besvare flere problemstillinger enn registreringsverktøyet alene, men krever ekstern finansiering utover midler avsatt til forskning i HMR. Noe av utfordringen er konkurransen for å skaffe slike midler </a:t>
            </a:r>
            <a:r>
              <a:rPr lang="nb-NO"/>
              <a:t>og </a:t>
            </a:r>
            <a:r>
              <a:rPr lang="nb-NO" dirty="0"/>
              <a:t>at de </a:t>
            </a:r>
            <a:r>
              <a:rPr lang="nb-NO"/>
              <a:t>er </a:t>
            </a:r>
            <a:r>
              <a:rPr lang="nb-NO" dirty="0"/>
              <a:t>rettet mot innovasjon og utvikling og i liten grad evaluering av eksisterende tilbud. Kan gjennomføres </a:t>
            </a:r>
            <a:r>
              <a:rPr lang="nb-NO"/>
              <a:t>i</a:t>
            </a:r>
            <a:r>
              <a:rPr lang="nb-NO" dirty="0"/>
              <a:t> samarbeid mellom Møreforsking og RKBU, eller andre relevante forskningsmiljø. </a:t>
            </a:r>
          </a:p>
          <a:p>
            <a:r>
              <a:rPr lang="nb-NO" dirty="0"/>
              <a:t>Gir mulighet </a:t>
            </a:r>
            <a:r>
              <a:rPr lang="nb-NO"/>
              <a:t>til </a:t>
            </a:r>
            <a:r>
              <a:rPr lang="nb-NO" dirty="0"/>
              <a:t>å gå </a:t>
            </a:r>
            <a:r>
              <a:rPr lang="nb-NO"/>
              <a:t>i </a:t>
            </a:r>
            <a:r>
              <a:rPr lang="nb-NO" dirty="0"/>
              <a:t>dybden </a:t>
            </a:r>
            <a:r>
              <a:rPr lang="nb-NO"/>
              <a:t>for </a:t>
            </a:r>
            <a:r>
              <a:rPr lang="nb-NO" dirty="0"/>
              <a:t>å undersøke ansatte og familienes opplevelse av BBF </a:t>
            </a:r>
            <a:r>
              <a:rPr lang="nb-NO"/>
              <a:t>og </a:t>
            </a:r>
            <a:r>
              <a:rPr lang="nb-NO" dirty="0"/>
              <a:t>vurdering av måloppnåelse gjennom kvalitative intervju. </a:t>
            </a:r>
          </a:p>
          <a:p>
            <a:r>
              <a:rPr lang="nb-NO" dirty="0"/>
              <a:t>Kombineres </a:t>
            </a:r>
            <a:r>
              <a:rPr lang="nb-NO"/>
              <a:t>med </a:t>
            </a:r>
            <a:r>
              <a:rPr lang="nb-NO" dirty="0"/>
              <a:t>registerverktøy </a:t>
            </a:r>
            <a:r>
              <a:rPr lang="nb-NO"/>
              <a:t>med </a:t>
            </a:r>
            <a:r>
              <a:rPr lang="nb-NO" dirty="0"/>
              <a:t>data om familiene.</a:t>
            </a:r>
            <a:endParaRPr lang="nb-NO"/>
          </a:p>
          <a:p>
            <a:pPr marL="0" indent="0">
              <a:buNone/>
            </a:pPr>
            <a:endParaRPr lang="nb-NO" dirty="0"/>
          </a:p>
        </p:txBody>
      </p:sp>
      <p:pic>
        <p:nvPicPr>
          <p:cNvPr id="4" name="Picture 2">
            <a:extLst>
              <a:ext uri="{FF2B5EF4-FFF2-40B4-BE49-F238E27FC236}">
                <a16:creationId xmlns:a16="http://schemas.microsoft.com/office/drawing/2014/main" id="{ADEE3A19-7603-4767-BC3E-B6B882820F7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371095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3305D9E-365E-4EE5-B998-71F557BE44C8}"/>
              </a:ext>
            </a:extLst>
          </p:cNvPr>
          <p:cNvSpPr>
            <a:spLocks noGrp="1"/>
          </p:cNvSpPr>
          <p:nvPr>
            <p:ph type="title"/>
          </p:nvPr>
        </p:nvSpPr>
        <p:spPr/>
        <p:txBody>
          <a:bodyPr/>
          <a:lstStyle/>
          <a:p>
            <a:r>
              <a:rPr lang="nb-NO" dirty="0"/>
              <a:t>2. Forskningsprosjekt</a:t>
            </a:r>
          </a:p>
        </p:txBody>
      </p:sp>
      <p:sp>
        <p:nvSpPr>
          <p:cNvPr id="3" name="Plassholder for innhold 2">
            <a:extLst>
              <a:ext uri="{FF2B5EF4-FFF2-40B4-BE49-F238E27FC236}">
                <a16:creationId xmlns:a16="http://schemas.microsoft.com/office/drawing/2014/main" id="{D6D4F995-7896-4895-A8F8-05E5E6079A05}"/>
              </a:ext>
            </a:extLst>
          </p:cNvPr>
          <p:cNvSpPr>
            <a:spLocks noGrp="1"/>
          </p:cNvSpPr>
          <p:nvPr>
            <p:ph idx="1"/>
          </p:nvPr>
        </p:nvSpPr>
        <p:spPr>
          <a:xfrm>
            <a:off x="838200" y="1825624"/>
            <a:ext cx="10515600" cy="4797117"/>
          </a:xfrm>
        </p:spPr>
        <p:txBody>
          <a:bodyPr>
            <a:normAutofit fontScale="62500" lnSpcReduction="20000"/>
          </a:bodyPr>
          <a:lstStyle/>
          <a:p>
            <a:pPr marL="0" indent="0">
              <a:buNone/>
            </a:pPr>
            <a:r>
              <a:rPr lang="nb-NO" dirty="0"/>
              <a:t>Mulige regionale finansieringskilder:</a:t>
            </a:r>
          </a:p>
          <a:p>
            <a:r>
              <a:rPr lang="nb-NO" dirty="0"/>
              <a:t>MobPro krever blant annet: «F</a:t>
            </a:r>
            <a:r>
              <a:rPr lang="nn-NO" dirty="0" err="1"/>
              <a:t>orprosjektet</a:t>
            </a:r>
            <a:r>
              <a:rPr lang="nn-NO" dirty="0"/>
              <a:t> må vere knytt til utvikling av «mogleggjerande teknologiar» eller «berekraftig og smarte løysingar», og ha eit </a:t>
            </a:r>
            <a:r>
              <a:rPr lang="nn-NO" dirty="0" err="1"/>
              <a:t>tydelig</a:t>
            </a:r>
            <a:r>
              <a:rPr lang="nn-NO" dirty="0"/>
              <a:t> innovasjons- og forskingsinnhold.» </a:t>
            </a:r>
            <a:r>
              <a:rPr lang="nn-NO" dirty="0" err="1"/>
              <a:t>Løpende</a:t>
            </a:r>
            <a:r>
              <a:rPr lang="nn-NO" dirty="0"/>
              <a:t> søknadsfrist. Beløp på inntil 200 000 med </a:t>
            </a:r>
            <a:r>
              <a:rPr lang="nn-NO" dirty="0" err="1"/>
              <a:t>tilsvarende</a:t>
            </a:r>
            <a:r>
              <a:rPr lang="nn-NO" dirty="0"/>
              <a:t> </a:t>
            </a:r>
            <a:r>
              <a:rPr lang="nn-NO" dirty="0" err="1"/>
              <a:t>egeninnsats</a:t>
            </a:r>
            <a:r>
              <a:rPr lang="nn-NO" dirty="0"/>
              <a:t>. For </a:t>
            </a:r>
            <a:r>
              <a:rPr lang="nn-NO" dirty="0" err="1"/>
              <a:t>mer</a:t>
            </a:r>
            <a:r>
              <a:rPr lang="nn-NO" dirty="0"/>
              <a:t> informasjon: </a:t>
            </a:r>
            <a:r>
              <a:rPr lang="nn-NO" dirty="0">
                <a:hlinkClick r:id="rId2"/>
              </a:rPr>
              <a:t>https://mrfylke.no/tilskot-prisar-og-stipend/tilskot-naering-innovasjon-og-kompetanse/tilskot-til-forprosjekt-i-mobpro</a:t>
            </a:r>
            <a:r>
              <a:rPr lang="nn-NO" dirty="0"/>
              <a:t> </a:t>
            </a:r>
          </a:p>
          <a:p>
            <a:endParaRPr lang="nn-NO" dirty="0"/>
          </a:p>
          <a:p>
            <a:r>
              <a:rPr lang="nn-NO" dirty="0"/>
              <a:t>RFF Møre og Romsdal </a:t>
            </a:r>
            <a:r>
              <a:rPr lang="nn-NO" dirty="0" err="1"/>
              <a:t>krever</a:t>
            </a:r>
            <a:r>
              <a:rPr lang="nn-NO" dirty="0"/>
              <a:t> at </a:t>
            </a:r>
            <a:r>
              <a:rPr lang="nn-NO" dirty="0" err="1"/>
              <a:t>forskningen</a:t>
            </a:r>
            <a:r>
              <a:rPr lang="nn-NO" dirty="0"/>
              <a:t> er </a:t>
            </a:r>
            <a:r>
              <a:rPr lang="nn-NO" dirty="0" err="1"/>
              <a:t>knyttet</a:t>
            </a:r>
            <a:r>
              <a:rPr lang="nn-NO" dirty="0"/>
              <a:t> til minst to av </a:t>
            </a:r>
            <a:r>
              <a:rPr lang="nn-NO" dirty="0" err="1"/>
              <a:t>følgende</a:t>
            </a:r>
            <a:r>
              <a:rPr lang="nn-NO" dirty="0"/>
              <a:t> områder: </a:t>
            </a:r>
            <a:r>
              <a:rPr lang="nn-NO" dirty="0" err="1"/>
              <a:t>Bærekraft</a:t>
            </a:r>
            <a:r>
              <a:rPr lang="nn-NO" dirty="0"/>
              <a:t> og det </a:t>
            </a:r>
            <a:r>
              <a:rPr lang="nn-NO" dirty="0" err="1"/>
              <a:t>grønne</a:t>
            </a:r>
            <a:r>
              <a:rPr lang="nn-NO" dirty="0"/>
              <a:t> skiftet, </a:t>
            </a:r>
            <a:r>
              <a:rPr lang="nn-NO" dirty="0" err="1"/>
              <a:t>Muliggjørende</a:t>
            </a:r>
            <a:r>
              <a:rPr lang="nn-NO" dirty="0"/>
              <a:t> </a:t>
            </a:r>
            <a:r>
              <a:rPr lang="nn-NO" dirty="0" err="1"/>
              <a:t>teknologier</a:t>
            </a:r>
            <a:r>
              <a:rPr lang="nn-NO" dirty="0"/>
              <a:t>, </a:t>
            </a:r>
            <a:r>
              <a:rPr lang="nn-NO" dirty="0" err="1"/>
              <a:t>Havrommet</a:t>
            </a:r>
            <a:r>
              <a:rPr lang="nn-NO" dirty="0"/>
              <a:t>, Innovasjon i </a:t>
            </a:r>
            <a:r>
              <a:rPr lang="nn-NO" dirty="0" err="1"/>
              <a:t>offentlig</a:t>
            </a:r>
            <a:r>
              <a:rPr lang="nn-NO" dirty="0"/>
              <a:t> sektor, </a:t>
            </a:r>
            <a:r>
              <a:rPr lang="nn-NO" dirty="0" err="1"/>
              <a:t>Samspill</a:t>
            </a:r>
            <a:r>
              <a:rPr lang="nn-NO" dirty="0"/>
              <a:t> over bransje- og sektorgrenser og Styrke </a:t>
            </a:r>
            <a:r>
              <a:rPr lang="nn-NO" dirty="0" err="1"/>
              <a:t>forskningsmiljøene</a:t>
            </a:r>
            <a:r>
              <a:rPr lang="nn-NO" dirty="0"/>
              <a:t>. </a:t>
            </a:r>
            <a:r>
              <a:rPr lang="nn-NO" dirty="0" err="1"/>
              <a:t>Løpende</a:t>
            </a:r>
            <a:r>
              <a:rPr lang="nn-NO" dirty="0"/>
              <a:t> søknadsfrist. Beløp på inntil 500 000 med </a:t>
            </a:r>
            <a:r>
              <a:rPr lang="nn-NO" dirty="0" err="1"/>
              <a:t>tilsvarende</a:t>
            </a:r>
            <a:r>
              <a:rPr lang="nn-NO" dirty="0"/>
              <a:t> </a:t>
            </a:r>
            <a:r>
              <a:rPr lang="nn-NO" dirty="0" err="1"/>
              <a:t>egeninnsats</a:t>
            </a:r>
            <a:r>
              <a:rPr lang="nn-NO" dirty="0"/>
              <a:t>. For </a:t>
            </a:r>
            <a:r>
              <a:rPr lang="nn-NO" dirty="0" err="1"/>
              <a:t>mer</a:t>
            </a:r>
            <a:r>
              <a:rPr lang="nn-NO" dirty="0"/>
              <a:t> informasjon: </a:t>
            </a:r>
            <a:r>
              <a:rPr lang="nn-NO" dirty="0">
                <a:hlinkClick r:id="rId3"/>
              </a:rPr>
              <a:t>https://www.regionaleforskningsfond.no/more-og-romsdal/rffmoreogromsdal/2021/kvalifiseringsprosjekt-2021/</a:t>
            </a:r>
            <a:r>
              <a:rPr lang="nn-NO" dirty="0"/>
              <a:t> </a:t>
            </a:r>
          </a:p>
          <a:p>
            <a:endParaRPr lang="nb-NO" dirty="0"/>
          </a:p>
          <a:p>
            <a:r>
              <a:rPr lang="nb-NO" dirty="0"/>
              <a:t>RFF Møre og Romsdal kom i 2021 med en ny søknadstype av interesse her: Regionalt kompetanse- og samarbeidsprosjekt – forprosjekt. Slike prosjekt må også svare ut minst to av områdene som Kvalifiseringsprosjekt beskrevet over. Men skal brukes til å etablere samarbeidskonstellasjoner, gjennomføre forberedende utredninger, dokumentere kunnskaps- og forskingsfronten på området og avgrense og definere forskningsutfordringer i form av problemstillinger som vil være sentrale i et hovedprosjekt. Løpende søknadsfrist. Beløp på inntil 250 000, men kun 20 % egeninnsats. For mer informasjon: </a:t>
            </a:r>
            <a:r>
              <a:rPr lang="nb-NO" dirty="0">
                <a:hlinkClick r:id="rId4"/>
              </a:rPr>
              <a:t>https://www.regionaleforskningsfond.no/more-og-romsdal/rffmoreogromsdal/2021/regionalt-kompetanse--og-samarbeidsprosjekt---forprosjekt/</a:t>
            </a:r>
            <a:r>
              <a:rPr lang="nb-NO" dirty="0"/>
              <a:t> </a:t>
            </a:r>
          </a:p>
          <a:p>
            <a:pPr marL="0" indent="0">
              <a:buNone/>
            </a:pPr>
            <a:endParaRPr lang="nb-NO" dirty="0"/>
          </a:p>
        </p:txBody>
      </p:sp>
    </p:spTree>
    <p:extLst>
      <p:ext uri="{BB962C8B-B14F-4D97-AF65-F5344CB8AC3E}">
        <p14:creationId xmlns:p14="http://schemas.microsoft.com/office/powerpoint/2010/main" val="41023562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53C1F86-DF25-4220-A0DC-C72EFB355B80}"/>
              </a:ext>
            </a:extLst>
          </p:cNvPr>
          <p:cNvSpPr>
            <a:spLocks noGrp="1"/>
          </p:cNvSpPr>
          <p:nvPr>
            <p:ph type="title"/>
          </p:nvPr>
        </p:nvSpPr>
        <p:spPr/>
        <p:txBody>
          <a:bodyPr/>
          <a:lstStyle/>
          <a:p>
            <a:r>
              <a:rPr lang="nb-NO"/>
              <a:t>3. </a:t>
            </a:r>
            <a:r>
              <a:rPr lang="nb-NO" err="1"/>
              <a:t>PhD</a:t>
            </a:r>
            <a:r>
              <a:rPr lang="nb-NO"/>
              <a:t> prosjekt</a:t>
            </a:r>
          </a:p>
        </p:txBody>
      </p:sp>
      <p:sp>
        <p:nvSpPr>
          <p:cNvPr id="3" name="Plassholder for innhold 2">
            <a:extLst>
              <a:ext uri="{FF2B5EF4-FFF2-40B4-BE49-F238E27FC236}">
                <a16:creationId xmlns:a16="http://schemas.microsoft.com/office/drawing/2014/main" id="{C970B93D-0D2D-418A-85D4-237B2D41646B}"/>
              </a:ext>
            </a:extLst>
          </p:cNvPr>
          <p:cNvSpPr>
            <a:spLocks noGrp="1"/>
          </p:cNvSpPr>
          <p:nvPr>
            <p:ph idx="1"/>
          </p:nvPr>
        </p:nvSpPr>
        <p:spPr/>
        <p:txBody>
          <a:bodyPr>
            <a:normAutofit fontScale="70000" lnSpcReduction="20000"/>
          </a:bodyPr>
          <a:lstStyle/>
          <a:p>
            <a:pPr marL="0" indent="0">
              <a:buNone/>
            </a:pPr>
            <a:r>
              <a:rPr lang="nb-NO" dirty="0"/>
              <a:t>For å gjøre et større forskningsprosjekt over 3-4 år med mulighet for å belyse mulige effekter av BBF tilbudet anbefales oppskalering til </a:t>
            </a:r>
            <a:r>
              <a:rPr lang="nb-NO" dirty="0" err="1"/>
              <a:t>PhD</a:t>
            </a:r>
            <a:r>
              <a:rPr lang="nb-NO" dirty="0"/>
              <a:t>-prosjekt. En mulighet er å søke midler til Offentlig </a:t>
            </a:r>
            <a:r>
              <a:rPr lang="nb-NO" dirty="0" err="1"/>
              <a:t>PhD</a:t>
            </a:r>
            <a:r>
              <a:rPr lang="nb-NO" dirty="0"/>
              <a:t> i Norges Forskningsråd (NFR):</a:t>
            </a:r>
          </a:p>
          <a:p>
            <a:r>
              <a:rPr lang="nb-NO" dirty="0"/>
              <a:t>«Arbeidsgivere i offentlig sektor kan søke ordningen Offentlig sektor-ph.d. for ansatt som skal gjennomføre et doktorgradsprosjekt. Prosjektet må være relevant for virksomhetens ansvarsområde.»</a:t>
            </a:r>
          </a:p>
          <a:p>
            <a:pPr marL="0" indent="0">
              <a:buNone/>
            </a:pPr>
            <a:r>
              <a:rPr lang="nb-NO" dirty="0"/>
              <a:t>Midler til offentlig </a:t>
            </a:r>
            <a:r>
              <a:rPr lang="nb-NO" dirty="0" err="1"/>
              <a:t>PhD</a:t>
            </a:r>
            <a:r>
              <a:rPr lang="nb-NO" dirty="0"/>
              <a:t> er ikke konkurranseutsatt på samme måte som øvrige forskningsmidler i NFR, og gir derfor en økt sjanse for å få tilsagn på midler.</a:t>
            </a:r>
          </a:p>
          <a:p>
            <a:pPr marL="0" indent="0">
              <a:buNone/>
            </a:pPr>
            <a:r>
              <a:rPr lang="nb-NO" dirty="0"/>
              <a:t>Søkes i samarbeid med gradsgivende institusjon (universitet eller høgskole). Løpende søknadsfrist. Gode, effektive helse-, omsorgs-, og velferdstjenester (HELSEVEL) er et av temaområdene som støttes.</a:t>
            </a:r>
          </a:p>
          <a:p>
            <a:pPr marL="0" indent="0">
              <a:buNone/>
            </a:pPr>
            <a:endParaRPr lang="nb-NO" dirty="0"/>
          </a:p>
          <a:p>
            <a:pPr marL="0" indent="0">
              <a:buNone/>
            </a:pPr>
            <a:r>
              <a:rPr lang="nb-NO" dirty="0"/>
              <a:t>For mer informasjon:</a:t>
            </a:r>
          </a:p>
          <a:p>
            <a:pPr marL="0" indent="0">
              <a:buNone/>
            </a:pPr>
            <a:r>
              <a:rPr lang="nb-NO" dirty="0">
                <a:hlinkClick r:id="rId2"/>
              </a:rPr>
              <a:t>https://www.forskningsradet.no/sok-om-finansiering/midler-fra-forskningsradet/offentlig-sektor-phd/</a:t>
            </a:r>
            <a:r>
              <a:rPr lang="nb-NO" dirty="0"/>
              <a:t> </a:t>
            </a:r>
          </a:p>
        </p:txBody>
      </p:sp>
      <p:pic>
        <p:nvPicPr>
          <p:cNvPr id="4" name="Picture 2">
            <a:extLst>
              <a:ext uri="{FF2B5EF4-FFF2-40B4-BE49-F238E27FC236}">
                <a16:creationId xmlns:a16="http://schemas.microsoft.com/office/drawing/2014/main" id="{B16BD5C0-7007-4190-8590-A7B536F66CB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36678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34F1179-B481-4F9E-BCA3-AFB972070F8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827DC2C4-B485-428A-BF4A-472D2967F47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E04B5EB-F158-4507-90DD-BD23620C7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D1972323-835A-4771-9F04-465218B9D2FD}"/>
              </a:ext>
            </a:extLst>
          </p:cNvPr>
          <p:cNvSpPr>
            <a:spLocks noGrp="1"/>
          </p:cNvSpPr>
          <p:nvPr>
            <p:ph type="ctrTitle"/>
          </p:nvPr>
        </p:nvSpPr>
        <p:spPr>
          <a:xfrm>
            <a:off x="1285241" y="1008993"/>
            <a:ext cx="9231410" cy="3542045"/>
          </a:xfrm>
        </p:spPr>
        <p:txBody>
          <a:bodyPr anchor="b">
            <a:normAutofit/>
          </a:bodyPr>
          <a:lstStyle/>
          <a:p>
            <a:pPr algn="l"/>
            <a:r>
              <a:rPr lang="nb-NO" sz="5500" dirty="0"/>
              <a:t>Oppsummering </a:t>
            </a:r>
          </a:p>
        </p:txBody>
      </p:sp>
      <p:pic>
        <p:nvPicPr>
          <p:cNvPr id="6" name="Picture 2">
            <a:extLst>
              <a:ext uri="{FF2B5EF4-FFF2-40B4-BE49-F238E27FC236}">
                <a16:creationId xmlns:a16="http://schemas.microsoft.com/office/drawing/2014/main" id="{EA35216E-5C8A-4F69-9B68-450B69FE4E6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785530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3CCE3FF-C4E9-469C-A8AF-74F32FC4DBF6}"/>
              </a:ext>
            </a:extLst>
          </p:cNvPr>
          <p:cNvSpPr>
            <a:spLocks noGrp="1"/>
          </p:cNvSpPr>
          <p:nvPr>
            <p:ph type="title"/>
          </p:nvPr>
        </p:nvSpPr>
        <p:spPr/>
        <p:txBody>
          <a:bodyPr>
            <a:normAutofit/>
          </a:bodyPr>
          <a:lstStyle/>
          <a:p>
            <a:r>
              <a:rPr lang="nb-NO" sz="3600" dirty="0"/>
              <a:t>Styrker og svakheter dagens BBF</a:t>
            </a:r>
          </a:p>
        </p:txBody>
      </p:sp>
      <p:sp>
        <p:nvSpPr>
          <p:cNvPr id="3" name="Plassholder for innhold 2">
            <a:extLst>
              <a:ext uri="{FF2B5EF4-FFF2-40B4-BE49-F238E27FC236}">
                <a16:creationId xmlns:a16="http://schemas.microsoft.com/office/drawing/2014/main" id="{B82A2183-756A-4368-9158-0192382C91AA}"/>
              </a:ext>
            </a:extLst>
          </p:cNvPr>
          <p:cNvSpPr>
            <a:spLocks noGrp="1"/>
          </p:cNvSpPr>
          <p:nvPr>
            <p:ph idx="1"/>
          </p:nvPr>
        </p:nvSpPr>
        <p:spPr>
          <a:xfrm>
            <a:off x="838200" y="1825625"/>
            <a:ext cx="10584976" cy="4868138"/>
          </a:xfrm>
        </p:spPr>
        <p:txBody>
          <a:bodyPr>
            <a:normAutofit fontScale="62500" lnSpcReduction="20000"/>
          </a:bodyPr>
          <a:lstStyle/>
          <a:p>
            <a:r>
              <a:rPr lang="nb-NO" dirty="0"/>
              <a:t>Styrker:</a:t>
            </a:r>
          </a:p>
          <a:p>
            <a:pPr lvl="1"/>
            <a:r>
              <a:rPr lang="nb-NO" b="1" dirty="0"/>
              <a:t>Høy, tverrfaglig kompetanse</a:t>
            </a:r>
            <a:r>
              <a:rPr lang="nb-NO" dirty="0"/>
              <a:t> – fra tjenester i både 1. linje og 2. linje og for både voksne og barn.</a:t>
            </a:r>
          </a:p>
          <a:p>
            <a:pPr lvl="1"/>
            <a:r>
              <a:rPr lang="nb-NO" b="1" dirty="0"/>
              <a:t>Forpliktende samarbeid </a:t>
            </a:r>
            <a:r>
              <a:rPr lang="nb-NO" dirty="0"/>
              <a:t>med stillinger fra HMR i kommunens BBF tilbud – kommunene får spesialisthelsetjenestens kompetanse inn i BBF, antas å bidra til økt kjennskap og forståelse på tvers av nivå og tjenester.</a:t>
            </a:r>
          </a:p>
          <a:p>
            <a:pPr lvl="1"/>
            <a:r>
              <a:rPr lang="nb-NO" dirty="0"/>
              <a:t>Ulik kompetanse inn i kartlegging og oppfølging, ser barnets utvikling i lys av foreldres utfordringer </a:t>
            </a:r>
            <a:r>
              <a:rPr lang="nb-NO" b="1" dirty="0"/>
              <a:t>fra flere faglige ståsted</a:t>
            </a:r>
            <a:r>
              <a:rPr lang="nb-NO" dirty="0"/>
              <a:t>.</a:t>
            </a:r>
          </a:p>
          <a:p>
            <a:pPr lvl="1"/>
            <a:r>
              <a:rPr lang="nb-NO" b="1" dirty="0"/>
              <a:t>Familieblikket</a:t>
            </a:r>
            <a:r>
              <a:rPr lang="nb-NO" dirty="0"/>
              <a:t> i BBF tas med tilbake i «egen» tjeneste.</a:t>
            </a:r>
          </a:p>
          <a:p>
            <a:pPr lvl="1"/>
            <a:r>
              <a:rPr lang="nb-NO" dirty="0"/>
              <a:t>Flere tjenesteaktører med i teamet rundt familien øker </a:t>
            </a:r>
            <a:r>
              <a:rPr lang="nb-NO" b="1" dirty="0"/>
              <a:t>treffsikkerheten</a:t>
            </a:r>
            <a:r>
              <a:rPr lang="nb-NO" dirty="0"/>
              <a:t> på videre oppfølging.</a:t>
            </a:r>
          </a:p>
          <a:p>
            <a:pPr lvl="1"/>
            <a:r>
              <a:rPr lang="nb-NO" dirty="0"/>
              <a:t>Delstillinger gir økt </a:t>
            </a:r>
            <a:r>
              <a:rPr lang="nb-NO" b="1" dirty="0"/>
              <a:t>teamarbeid og fleksibilitet </a:t>
            </a:r>
            <a:r>
              <a:rPr lang="nb-NO" dirty="0"/>
              <a:t>i tilgjengelighet og oppfølging for familiene.</a:t>
            </a:r>
          </a:p>
          <a:p>
            <a:pPr lvl="1"/>
            <a:r>
              <a:rPr lang="nb-NO" dirty="0"/>
              <a:t>Evnen til å være fleksibel og tilpasse seg familiens behov, ser at tilbudet </a:t>
            </a:r>
            <a:r>
              <a:rPr lang="nb-NO" b="1" dirty="0"/>
              <a:t>dekker tidligere «hull» i tjenestetilbudet</a:t>
            </a:r>
            <a:r>
              <a:rPr lang="nb-NO" dirty="0"/>
              <a:t>.</a:t>
            </a:r>
          </a:p>
          <a:p>
            <a:pPr lvl="1"/>
            <a:endParaRPr lang="nb-NO" dirty="0">
              <a:highlight>
                <a:srgbClr val="FFFF00"/>
              </a:highlight>
            </a:endParaRPr>
          </a:p>
          <a:p>
            <a:r>
              <a:rPr lang="nb-NO" dirty="0"/>
              <a:t>Svakheter/utfordringer:</a:t>
            </a:r>
          </a:p>
          <a:p>
            <a:pPr lvl="1"/>
            <a:r>
              <a:rPr lang="nb-NO" b="1" dirty="0"/>
              <a:t>Delstillinger</a:t>
            </a:r>
            <a:r>
              <a:rPr lang="nb-NO" dirty="0"/>
              <a:t> gir sårbarhet, særlig fra spesialisthelsetjenesten med to ansatte i 25 % stillinger.</a:t>
            </a:r>
          </a:p>
          <a:p>
            <a:pPr lvl="1"/>
            <a:r>
              <a:rPr lang="nb-NO" dirty="0"/>
              <a:t>Utfordrende å oppnå </a:t>
            </a:r>
            <a:r>
              <a:rPr lang="nb-NO" b="1" dirty="0"/>
              <a:t>felles begrepsforståelse </a:t>
            </a:r>
            <a:r>
              <a:rPr lang="nb-NO" dirty="0"/>
              <a:t>for målgruppen og tidlig innsats – mellom 1. og 2. linje og i kommunikasjon av BBF til andre tjenester.</a:t>
            </a:r>
          </a:p>
          <a:p>
            <a:pPr lvl="1"/>
            <a:r>
              <a:rPr lang="nb-NO" dirty="0"/>
              <a:t>Hvordan sikre like tjenester? Behov for </a:t>
            </a:r>
            <a:r>
              <a:rPr lang="nb-NO" b="1" dirty="0"/>
              <a:t>samlinger på tvers av </a:t>
            </a:r>
            <a:r>
              <a:rPr lang="nb-NO" b="1" dirty="0" err="1"/>
              <a:t>BBFene</a:t>
            </a:r>
            <a:r>
              <a:rPr lang="nb-NO" b="1" dirty="0"/>
              <a:t> </a:t>
            </a:r>
            <a:r>
              <a:rPr lang="nb-NO" dirty="0"/>
              <a:t>for å lære av hverandres erfaringer og sikre at tilbudet utvikles i samme retning? Gir mandatet tydelig nok føringer på tjenesteutøvelse?</a:t>
            </a:r>
          </a:p>
          <a:p>
            <a:pPr lvl="1"/>
            <a:r>
              <a:rPr lang="nb-NO" dirty="0"/>
              <a:t>Krevende konsekvenser ved å </a:t>
            </a:r>
            <a:r>
              <a:rPr lang="nb-NO" b="1" dirty="0"/>
              <a:t>definere/avgrense målgruppen </a:t>
            </a:r>
            <a:r>
              <a:rPr lang="nb-NO" dirty="0"/>
              <a:t>– fleksibilitet rundt alder på yngste barn ved inntak og hvordan håndtere saker som viser seg å være mer komplekse enn tiltenkt BBF? Grenseoverganger fra behandler/terapeut til BBF.</a:t>
            </a:r>
          </a:p>
          <a:p>
            <a:pPr lvl="1"/>
            <a:r>
              <a:rPr lang="nb-NO" b="1" dirty="0"/>
              <a:t>Journalføring og system </a:t>
            </a:r>
            <a:r>
              <a:rPr lang="nb-NO" dirty="0"/>
              <a:t>ikke tilpasset familieblikket</a:t>
            </a:r>
            <a:r>
              <a:rPr lang="nb-NO" b="1" dirty="0"/>
              <a:t> </a:t>
            </a:r>
            <a:r>
              <a:rPr lang="nb-NO" dirty="0"/>
              <a:t>– skjønns- og juridiske avveininger om hva som skal stå hvor. Tidkrevende å føre i alle familiemedlemmenes journal. Ønske om familiejournal.</a:t>
            </a:r>
          </a:p>
          <a:p>
            <a:pPr lvl="1"/>
            <a:r>
              <a:rPr lang="nb-NO" b="1" dirty="0"/>
              <a:t>Manglende kjønnsbalanse</a:t>
            </a:r>
            <a:r>
              <a:rPr lang="nb-NO" dirty="0"/>
              <a:t>: Kun kvinnelige ansatte i BBF – burde det være menn? Ville det forenklet involvering og rekruttering av fedre? Samarbeid med voksenpsykiatri og fastleger som behandler begge kjønn, jordmortjeneste og helsestasjonen ser mest mødre.</a:t>
            </a:r>
          </a:p>
        </p:txBody>
      </p:sp>
      <p:pic>
        <p:nvPicPr>
          <p:cNvPr id="4" name="Picture 2">
            <a:extLst>
              <a:ext uri="{FF2B5EF4-FFF2-40B4-BE49-F238E27FC236}">
                <a16:creationId xmlns:a16="http://schemas.microsoft.com/office/drawing/2014/main" id="{897B378B-A6EF-43DF-8406-9A62F927A34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434559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BBD3A5F-A7CB-4451-99F9-1017D6BA21AE}"/>
              </a:ext>
            </a:extLst>
          </p:cNvPr>
          <p:cNvSpPr>
            <a:spLocks noGrp="1"/>
          </p:cNvSpPr>
          <p:nvPr>
            <p:ph type="title"/>
          </p:nvPr>
        </p:nvSpPr>
        <p:spPr/>
        <p:txBody>
          <a:bodyPr/>
          <a:lstStyle/>
          <a:p>
            <a:r>
              <a:rPr lang="nb-NO" dirty="0"/>
              <a:t>Sammendrag utfordringer og muligheter</a:t>
            </a:r>
          </a:p>
        </p:txBody>
      </p:sp>
      <p:sp>
        <p:nvSpPr>
          <p:cNvPr id="3" name="Plassholder for innhold 2">
            <a:extLst>
              <a:ext uri="{FF2B5EF4-FFF2-40B4-BE49-F238E27FC236}">
                <a16:creationId xmlns:a16="http://schemas.microsoft.com/office/drawing/2014/main" id="{99890748-87E6-4E2C-8651-6485DE1D98EE}"/>
              </a:ext>
            </a:extLst>
          </p:cNvPr>
          <p:cNvSpPr>
            <a:spLocks noGrp="1"/>
          </p:cNvSpPr>
          <p:nvPr>
            <p:ph idx="1"/>
          </p:nvPr>
        </p:nvSpPr>
        <p:spPr/>
        <p:txBody>
          <a:bodyPr>
            <a:normAutofit fontScale="92500" lnSpcReduction="20000"/>
          </a:bodyPr>
          <a:lstStyle/>
          <a:p>
            <a:r>
              <a:rPr lang="nb-NO" dirty="0"/>
              <a:t>Utfordrende med ulik forståelse av «tidlig innsats» og «lav terskel» - BBF har blitt spurt hvorfor det skal brukes mye ressurser på så «små» utfordringer når det er mange med større utfordringer? Etisk dilemma når det ikke finnes tilbud til familiene som faller utenfor målgruppen.</a:t>
            </a:r>
          </a:p>
          <a:p>
            <a:r>
              <a:rPr lang="nb-NO" dirty="0"/>
              <a:t>Målgruppen krever hard prioritering. Komplekse saker kan låse store deler av små ressurser. Tettere samarbeid mellom </a:t>
            </a:r>
            <a:r>
              <a:rPr lang="nb-NO" dirty="0" err="1"/>
              <a:t>BBFene</a:t>
            </a:r>
            <a:r>
              <a:rPr lang="nb-NO" dirty="0"/>
              <a:t> kan styrke dem i dette.</a:t>
            </a:r>
          </a:p>
          <a:p>
            <a:r>
              <a:rPr lang="nb-NO" dirty="0"/>
              <a:t>Kan være utfordrende </a:t>
            </a:r>
            <a:r>
              <a:rPr lang="nb-NO"/>
              <a:t>i praksis å </a:t>
            </a:r>
            <a:r>
              <a:rPr lang="nb-NO" dirty="0"/>
              <a:t>ivareta familieperspektivet i samarbeidet med flere ulike tjenester.</a:t>
            </a:r>
          </a:p>
          <a:p>
            <a:r>
              <a:rPr lang="nb-NO" dirty="0"/>
              <a:t>Samarbeid med helsestasjonen viktig – gir økt tilgjengelighet med ansatte i delte stillinger BBF helsestasjon, viktig for identifisering og rekruttering, men ser flest mødre. Muligheter for tettere samarbeid med tjenester som behandler begge kjønn, perspektivet på at for eksempel fars helse påvirker familiens fungering.</a:t>
            </a:r>
          </a:p>
          <a:p>
            <a:endParaRPr lang="nb-NO" dirty="0"/>
          </a:p>
        </p:txBody>
      </p:sp>
    </p:spTree>
    <p:extLst>
      <p:ext uri="{BB962C8B-B14F-4D97-AF65-F5344CB8AC3E}">
        <p14:creationId xmlns:p14="http://schemas.microsoft.com/office/powerpoint/2010/main" val="405206502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D344D2D-F6C7-4DC7-9B94-67895E15EAAF}"/>
              </a:ext>
            </a:extLst>
          </p:cNvPr>
          <p:cNvSpPr>
            <a:spLocks noGrp="1"/>
          </p:cNvSpPr>
          <p:nvPr>
            <p:ph type="title"/>
          </p:nvPr>
        </p:nvSpPr>
        <p:spPr/>
        <p:txBody>
          <a:bodyPr/>
          <a:lstStyle/>
          <a:p>
            <a:r>
              <a:rPr lang="nb-NO"/>
              <a:t>Referanser</a:t>
            </a:r>
          </a:p>
        </p:txBody>
      </p:sp>
      <p:sp>
        <p:nvSpPr>
          <p:cNvPr id="3" name="Plassholder for innhold 2">
            <a:extLst>
              <a:ext uri="{FF2B5EF4-FFF2-40B4-BE49-F238E27FC236}">
                <a16:creationId xmlns:a16="http://schemas.microsoft.com/office/drawing/2014/main" id="{00F975D7-8397-4D63-9630-F89461AAC01E}"/>
              </a:ext>
            </a:extLst>
          </p:cNvPr>
          <p:cNvSpPr>
            <a:spLocks noGrp="1"/>
          </p:cNvSpPr>
          <p:nvPr>
            <p:ph idx="1"/>
          </p:nvPr>
        </p:nvSpPr>
        <p:spPr/>
        <p:txBody>
          <a:bodyPr>
            <a:normAutofit fontScale="77500" lnSpcReduction="20000"/>
          </a:bodyPr>
          <a:lstStyle/>
          <a:p>
            <a:r>
              <a:rPr lang="nb-NO"/>
              <a:t>Dahl, S.L. og Stokken, R. (2018). Forskarblikk på Barneblikk. </a:t>
            </a:r>
            <a:r>
              <a:rPr lang="nb-NO" err="1"/>
              <a:t>Høgskulen</a:t>
            </a:r>
            <a:r>
              <a:rPr lang="nb-NO"/>
              <a:t> i Volda, rapport 88/2018.</a:t>
            </a:r>
          </a:p>
          <a:p>
            <a:r>
              <a:rPr lang="nb-NO"/>
              <a:t>Barneblikk brosjyre Kristiansund: </a:t>
            </a:r>
            <a:r>
              <a:rPr lang="nb-NO">
                <a:hlinkClick r:id="rId2"/>
              </a:rPr>
              <a:t>https://helse-mr.no/Documents/Samhandling/Barneblikk/200510-09%20Folder%20Barneblikk%20A5%20Kristiansund%201%20(003).pdf</a:t>
            </a:r>
            <a:r>
              <a:rPr lang="nb-NO"/>
              <a:t> </a:t>
            </a:r>
          </a:p>
          <a:p>
            <a:r>
              <a:rPr lang="nb-NO"/>
              <a:t>Kvello, Ø. (2015). Barn i risiko. Skadelige </a:t>
            </a:r>
            <a:r>
              <a:rPr lang="nb-NO" err="1"/>
              <a:t>omsorgssituasjoner</a:t>
            </a:r>
            <a:r>
              <a:rPr lang="nb-NO"/>
              <a:t>. 2.utgave. Oslo: Gyldendal Norsk Forlag</a:t>
            </a:r>
          </a:p>
          <a:p>
            <a:r>
              <a:rPr lang="nb-NO"/>
              <a:t>Karianne Framstad Holden, Jo Magne </a:t>
            </a:r>
            <a:r>
              <a:rPr lang="nb-NO" err="1"/>
              <a:t>Ingul</a:t>
            </a:r>
            <a:r>
              <a:rPr lang="nb-NO"/>
              <a:t>, Kjersti </a:t>
            </a:r>
            <a:r>
              <a:rPr lang="nb-NO" err="1"/>
              <a:t>Steinsli</a:t>
            </a:r>
            <a:r>
              <a:rPr lang="nb-NO"/>
              <a:t>, Jan Egil Wold og Tormod Rimehaug (2018). Familieambulatoriet – en vellykket modell for identifisering av sped- og småbarn i risiko? Tidsskrift for psykisk helsearbeid, 15; 4;323–334</a:t>
            </a:r>
          </a:p>
          <a:p>
            <a:r>
              <a:rPr lang="nb-NO"/>
              <a:t>Lade Behandlingssenter (2013). Å bygge et liv – og ta vare på det. ISBN: 978-82-90122-70-1</a:t>
            </a:r>
          </a:p>
          <a:p>
            <a:r>
              <a:rPr lang="nb-NO">
                <a:highlight>
                  <a:srgbClr val="FFFF00"/>
                </a:highlight>
              </a:rPr>
              <a:t>NB – lenker til barneblikk fra HMR til Molde og Ålesund kommune er ikke aktive lenger</a:t>
            </a:r>
          </a:p>
        </p:txBody>
      </p:sp>
      <p:pic>
        <p:nvPicPr>
          <p:cNvPr id="4" name="Picture 2">
            <a:extLst>
              <a:ext uri="{FF2B5EF4-FFF2-40B4-BE49-F238E27FC236}">
                <a16:creationId xmlns:a16="http://schemas.microsoft.com/office/drawing/2014/main" id="{288D26C0-655E-4F5F-941E-75B34BDC286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4355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0478A99-5F7E-4747-8D81-72684484D703}"/>
              </a:ext>
            </a:extLst>
          </p:cNvPr>
          <p:cNvSpPr>
            <a:spLocks noGrp="1"/>
          </p:cNvSpPr>
          <p:nvPr>
            <p:ph type="title"/>
          </p:nvPr>
        </p:nvSpPr>
        <p:spPr/>
        <p:txBody>
          <a:bodyPr/>
          <a:lstStyle/>
          <a:p>
            <a:r>
              <a:rPr lang="nb-NO"/>
              <a:t>Datakilder</a:t>
            </a:r>
          </a:p>
        </p:txBody>
      </p:sp>
      <p:sp>
        <p:nvSpPr>
          <p:cNvPr id="3" name="Plassholder for innhold 2">
            <a:extLst>
              <a:ext uri="{FF2B5EF4-FFF2-40B4-BE49-F238E27FC236}">
                <a16:creationId xmlns:a16="http://schemas.microsoft.com/office/drawing/2014/main" id="{D74BCF38-182D-47DD-A539-CE54D85CB6D6}"/>
              </a:ext>
            </a:extLst>
          </p:cNvPr>
          <p:cNvSpPr>
            <a:spLocks noGrp="1"/>
          </p:cNvSpPr>
          <p:nvPr>
            <p:ph idx="1"/>
          </p:nvPr>
        </p:nvSpPr>
        <p:spPr/>
        <p:txBody>
          <a:bodyPr>
            <a:normAutofit/>
          </a:bodyPr>
          <a:lstStyle/>
          <a:p>
            <a:pPr marL="0" indent="0">
              <a:buNone/>
            </a:pPr>
            <a:r>
              <a:rPr lang="nb-NO"/>
              <a:t>Denne delen er basert på dokumentasjon av driften i BBF 2020. Registeringen er gjennomført av teamene selv i desember 2020/januar 2021 på oppdrag fra HMR. BBF som har svart: Ålesund, Molde, Kristiansund, Ulstein.</a:t>
            </a:r>
          </a:p>
          <a:p>
            <a:pPr marL="0" indent="0">
              <a:buNone/>
            </a:pPr>
            <a:r>
              <a:rPr lang="nb-NO"/>
              <a:t>Ukjente variabler ble markert som et spørsmålstegn (?). Variasjoner i måten å kartlegge på, gjør at tallene ikke er eksakte. Likevel gir de en viss forståelse av mengde og fokusområder. Manglende tall kan bety ingen aktivitet eller manglende utfylling.</a:t>
            </a:r>
          </a:p>
          <a:p>
            <a:pPr marL="0" indent="0">
              <a:buNone/>
            </a:pPr>
            <a:r>
              <a:rPr lang="nb-NO"/>
              <a:t>Møreforsking har samlet registeringen fra de fire BBF og i det følgende presentert resultatene i figurer.</a:t>
            </a:r>
          </a:p>
        </p:txBody>
      </p:sp>
    </p:spTree>
    <p:extLst>
      <p:ext uri="{BB962C8B-B14F-4D97-AF65-F5344CB8AC3E}">
        <p14:creationId xmlns:p14="http://schemas.microsoft.com/office/powerpoint/2010/main" val="2962801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5741190-DF97-4653-9EDB-B7974167448F}"/>
              </a:ext>
            </a:extLst>
          </p:cNvPr>
          <p:cNvSpPr>
            <a:spLocks noGrp="1"/>
          </p:cNvSpPr>
          <p:nvPr>
            <p:ph type="title"/>
          </p:nvPr>
        </p:nvSpPr>
        <p:spPr/>
        <p:txBody>
          <a:bodyPr/>
          <a:lstStyle/>
          <a:p>
            <a:r>
              <a:rPr lang="nb-NO"/>
              <a:t>Barneblikk – status anno 2020</a:t>
            </a:r>
            <a:endParaRPr lang="nb-NO">
              <a:highlight>
                <a:srgbClr val="FFFF00"/>
              </a:highlight>
            </a:endParaRPr>
          </a:p>
        </p:txBody>
      </p:sp>
      <p:sp>
        <p:nvSpPr>
          <p:cNvPr id="3" name="Plassholder for innhold 2">
            <a:extLst>
              <a:ext uri="{FF2B5EF4-FFF2-40B4-BE49-F238E27FC236}">
                <a16:creationId xmlns:a16="http://schemas.microsoft.com/office/drawing/2014/main" id="{9C6458AB-48B6-4E61-9853-80199A84C4D0}"/>
              </a:ext>
            </a:extLst>
          </p:cNvPr>
          <p:cNvSpPr>
            <a:spLocks noGrp="1"/>
          </p:cNvSpPr>
          <p:nvPr>
            <p:ph idx="1"/>
          </p:nvPr>
        </p:nvSpPr>
        <p:spPr/>
        <p:txBody>
          <a:bodyPr>
            <a:normAutofit/>
          </a:bodyPr>
          <a:lstStyle/>
          <a:p>
            <a:r>
              <a:rPr lang="nb-NO"/>
              <a:t>Nye familier som fikk tilbud i 2020: 45</a:t>
            </a:r>
          </a:p>
          <a:p>
            <a:r>
              <a:rPr lang="nb-NO"/>
              <a:t>Antall familier som fikk «avslag»: 4</a:t>
            </a:r>
          </a:p>
          <a:p>
            <a:r>
              <a:rPr lang="nb-NO"/>
              <a:t>Totalt antall aktive familier i 2020: 101</a:t>
            </a:r>
            <a:endParaRPr lang="nb-NO">
              <a:highlight>
                <a:srgbClr val="FFFF00"/>
              </a:highlight>
            </a:endParaRPr>
          </a:p>
          <a:p>
            <a:r>
              <a:rPr lang="nb-NO"/>
              <a:t>De fleste henvendelsene kommer fra helsestasjonen, om lag halvparten av familiene hadde ekstra oppfølging fra helsestasjonen ved oppstart i BBF (basert på N= 101)</a:t>
            </a:r>
          </a:p>
          <a:p>
            <a:r>
              <a:rPr lang="nb-NO"/>
              <a:t>Problemstillinger/tema: nesten samtlige har hovedårsak utfordringer knyttet til psykisk helse hos mor. Utfordringer hos fedre og barn også oftest innen psykisk helse </a:t>
            </a:r>
          </a:p>
        </p:txBody>
      </p:sp>
      <p:pic>
        <p:nvPicPr>
          <p:cNvPr id="4" name="Picture 2">
            <a:extLst>
              <a:ext uri="{FF2B5EF4-FFF2-40B4-BE49-F238E27FC236}">
                <a16:creationId xmlns:a16="http://schemas.microsoft.com/office/drawing/2014/main" id="{7576A709-0D22-4FA0-A7D8-F55CDE2ECE0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6781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7C2512DC-2B47-40FE-B69F-BB6FAF1C4BEF}"/>
              </a:ext>
            </a:extLst>
          </p:cNvPr>
          <p:cNvGraphicFramePr>
            <a:graphicFrameLocks/>
          </p:cNvGraphicFramePr>
          <p:nvPr>
            <p:extLst>
              <p:ext uri="{D42A27DB-BD31-4B8C-83A1-F6EECF244321}">
                <p14:modId xmlns:p14="http://schemas.microsoft.com/office/powerpoint/2010/main" val="3692757049"/>
              </p:ext>
            </p:extLst>
          </p:nvPr>
        </p:nvGraphicFramePr>
        <p:xfrm>
          <a:off x="454396" y="351755"/>
          <a:ext cx="11049259" cy="5656357"/>
        </p:xfrm>
        <a:graphic>
          <a:graphicData uri="http://schemas.openxmlformats.org/drawingml/2006/chart">
            <c:chart xmlns:c="http://schemas.openxmlformats.org/drawingml/2006/chart" xmlns:r="http://schemas.openxmlformats.org/officeDocument/2006/relationships" r:id="rId2"/>
          </a:graphicData>
        </a:graphic>
      </p:graphicFrame>
      <p:sp>
        <p:nvSpPr>
          <p:cNvPr id="6" name="TekstSylinder 5">
            <a:extLst>
              <a:ext uri="{FF2B5EF4-FFF2-40B4-BE49-F238E27FC236}">
                <a16:creationId xmlns:a16="http://schemas.microsoft.com/office/drawing/2014/main" id="{034E690B-A842-4436-B7CC-4C71930A4078}"/>
              </a:ext>
            </a:extLst>
          </p:cNvPr>
          <p:cNvSpPr txBox="1"/>
          <p:nvPr/>
        </p:nvSpPr>
        <p:spPr>
          <a:xfrm>
            <a:off x="499274" y="6150114"/>
            <a:ext cx="10615407" cy="707886"/>
          </a:xfrm>
          <a:prstGeom prst="rect">
            <a:avLst/>
          </a:prstGeom>
          <a:noFill/>
        </p:spPr>
        <p:txBody>
          <a:bodyPr wrap="none" rtlCol="0">
            <a:spAutoFit/>
          </a:bodyPr>
          <a:lstStyle/>
          <a:p>
            <a:r>
              <a:rPr lang="nb-NO" sz="2000"/>
              <a:t>I minst 16 familier er ikke både mor og far inkludert i oppfølgingen i BBF. Totalt 21 fedre står oppført </a:t>
            </a:r>
          </a:p>
          <a:p>
            <a:r>
              <a:rPr lang="nb-NO" sz="2000"/>
              <a:t>som ikke invitert eller som ikke har ønsket å delta i BBF oppfølging.</a:t>
            </a:r>
          </a:p>
        </p:txBody>
      </p:sp>
      <p:pic>
        <p:nvPicPr>
          <p:cNvPr id="4" name="Picture 2">
            <a:extLst>
              <a:ext uri="{FF2B5EF4-FFF2-40B4-BE49-F238E27FC236}">
                <a16:creationId xmlns:a16="http://schemas.microsoft.com/office/drawing/2014/main" id="{D9CB30B6-9CD1-48F6-B925-C5919B16315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61570" y="31451"/>
            <a:ext cx="1830430" cy="55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738063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86B34C8F05B41D48AAEFEFC577FE0F14" ma:contentTypeVersion="23" ma:contentTypeDescription="Opprett et nytt dokument." ma:contentTypeScope="" ma:versionID="d75d326f0de67eef4567bc62bd61c764">
  <xsd:schema xmlns:xsd="http://www.w3.org/2001/XMLSchema" xmlns:xs="http://www.w3.org/2001/XMLSchema" xmlns:p="http://schemas.microsoft.com/office/2006/metadata/properties" xmlns:ns1="http://schemas.microsoft.com/sharepoint/v3" xmlns:ns2="12780d3b-d4ae-4143-bb65-a95475b83662" targetNamespace="http://schemas.microsoft.com/office/2006/metadata/properties" ma:root="true" ma:fieldsID="1cbcde35f4dbfc1817f89f87e07082a3" ns1:_="" ns2:_="">
    <xsd:import namespace="http://schemas.microsoft.com/sharepoint/v3"/>
    <xsd:import namespace="12780d3b-d4ae-4143-bb65-a95475b83662"/>
    <xsd:element name="properties">
      <xsd:complexType>
        <xsd:sequence>
          <xsd:element name="documentManagement">
            <xsd:complexType>
              <xsd:all>
                <xsd:element ref="ns1:PublishingStartDate" minOccurs="0"/>
                <xsd:element ref="ns1:PublishingExpirationDate" minOccurs="0"/>
                <xsd:element ref="ns2:TaxKeywordTaxHTField" minOccurs="0"/>
                <xsd:element ref="ns2:TaxCatchAll" minOccurs="0"/>
                <xsd:element ref="ns2:TaxCatchAllLabel" minOccurs="0"/>
                <xsd:element ref="ns2:FNSPRollUpIngres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Planlagt startdato" ma:description="Planlagt startdato er en områdekolonne som opprettes av publiseringsfunksjonen. Den brukes til å angi dato og klokkeslett for når denne siden vises for første gang for besøkende på området." ma:hidden="true" ma:internalName="PublishingStartDate">
      <xsd:simpleType>
        <xsd:restriction base="dms:Unknown"/>
      </xsd:simpleType>
    </xsd:element>
    <xsd:element name="PublishingExpirationDate" ma:index="9" nillable="true" ma:displayName="Planlagt utløpsdato" ma:description="Planlagt sluttdato er en områdekolonne som opprettes av publiseringsfunksjonen. Den brukes til å angi dato og klokkeslett for når denne siden ikke lenger vises for besøkende på området."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2780d3b-d4ae-4143-bb65-a95475b83662" elementFormDefault="qualified">
    <xsd:import namespace="http://schemas.microsoft.com/office/2006/documentManagement/types"/>
    <xsd:import namespace="http://schemas.microsoft.com/office/infopath/2007/PartnerControls"/>
    <xsd:element name="TaxKeywordTaxHTField" ma:index="10" nillable="true" ma:taxonomy="true" ma:internalName="TaxKeywordTaxHTField" ma:taxonomyFieldName="TaxKeyword" ma:displayName="Nøkkelord" ma:default="" ma:fieldId="{23f27201-bee3-471e-b2e7-b64fd8b7ca38}" ma:taxonomyMulti="true" ma:sspId="d0f0af97-1df2-4d6b-9e49-08feee2b9522" ma:termSetId="00000000-0000-0000-0000-000000000000" ma:anchorId="00000000-0000-0000-0000-000000000000" ma:open="true" ma:isKeyword="true">
      <xsd:complexType>
        <xsd:sequence>
          <xsd:element ref="pc:Terms" minOccurs="0" maxOccurs="1"/>
        </xsd:sequence>
      </xsd:complexType>
    </xsd:element>
    <xsd:element name="TaxCatchAll" ma:index="11" nillable="true" ma:displayName="Taxonomy Catch All Column" ma:hidden="true" ma:list="{7d45f2b7-b0ce-49c3-b7e2-45f18d8cd76b}" ma:internalName="TaxCatchAll" ma:showField="CatchAllData" ma:web="12780d3b-d4ae-4143-bb65-a95475b83662">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7d45f2b7-b0ce-49c3-b7e2-45f18d8cd76b}" ma:internalName="TaxCatchAllLabel" ma:readOnly="true" ma:showField="CatchAllDataLabel" ma:web="12780d3b-d4ae-4143-bb65-a95475b83662">
      <xsd:complexType>
        <xsd:complexContent>
          <xsd:extension base="dms:MultiChoiceLookup">
            <xsd:sequence>
              <xsd:element name="Value" type="dms:Lookup" maxOccurs="unbounded" minOccurs="0" nillable="true"/>
            </xsd:sequence>
          </xsd:extension>
        </xsd:complexContent>
      </xsd:complexType>
    </xsd:element>
    <xsd:element name="FNSPRollUpIngress" ma:index="14" nillable="true" ma:displayName="Utlistingsingress" ma:default="" ma:description="Teksten vises i oversikter og utlistinger" ma:internalName="FNSPRollUpIngress">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KeywordTaxHTField xmlns="12780d3b-d4ae-4143-bb65-a95475b83662">
      <Terms xmlns="http://schemas.microsoft.com/office/infopath/2007/PartnerControls"/>
    </TaxKeywordTaxHTField>
    <TaxCatchAll xmlns="12780d3b-d4ae-4143-bb65-a95475b83662"/>
    <PublishingExpirationDate xmlns="http://schemas.microsoft.com/sharepoint/v3" xsi:nil="true"/>
    <PublishingStartDate xmlns="http://schemas.microsoft.com/sharepoint/v3" xsi:nil="true"/>
    <FNSPRollUpIngress xmlns="12780d3b-d4ae-4143-bb65-a95475b83662" xsi:nil="true"/>
  </documentManagement>
</p:properties>
</file>

<file path=customXml/itemProps1.xml><?xml version="1.0" encoding="utf-8"?>
<ds:datastoreItem xmlns:ds="http://schemas.openxmlformats.org/officeDocument/2006/customXml" ds:itemID="{83D15B1E-A800-4E1A-B94C-9B868BF62A88}"/>
</file>

<file path=customXml/itemProps2.xml><?xml version="1.0" encoding="utf-8"?>
<ds:datastoreItem xmlns:ds="http://schemas.openxmlformats.org/officeDocument/2006/customXml" ds:itemID="{871288C3-E793-4CF9-872F-4BEAEDBF5E70}"/>
</file>

<file path=customXml/itemProps3.xml><?xml version="1.0" encoding="utf-8"?>
<ds:datastoreItem xmlns:ds="http://schemas.openxmlformats.org/officeDocument/2006/customXml" ds:itemID="{454F9EE8-7F99-49C2-9946-82B710562148}"/>
</file>

<file path=docProps/app.xml><?xml version="1.0" encoding="utf-8"?>
<Properties xmlns="http://schemas.openxmlformats.org/officeDocument/2006/extended-properties" xmlns:vt="http://schemas.openxmlformats.org/officeDocument/2006/docPropsVTypes">
  <TotalTime>5</TotalTime>
  <Words>5652</Words>
  <Application>Microsoft Office PowerPoint</Application>
  <PresentationFormat>Widescreen</PresentationFormat>
  <Paragraphs>423</Paragraphs>
  <Slides>68</Slides>
  <Notes>2</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68</vt:i4>
      </vt:variant>
    </vt:vector>
  </HeadingPairs>
  <TitlesOfParts>
    <vt:vector size="72" baseType="lpstr">
      <vt:lpstr>Arial</vt:lpstr>
      <vt:lpstr>Calibri</vt:lpstr>
      <vt:lpstr>Calibri Light</vt:lpstr>
      <vt:lpstr>Office-tema</vt:lpstr>
      <vt:lpstr>Forprosjekt Barneblikk</vt:lpstr>
      <vt:lpstr>Barneblikk familieteam</vt:lpstr>
      <vt:lpstr>Formål forprosjekt forskning</vt:lpstr>
      <vt:lpstr>Datakilder forprosjektet</vt:lpstr>
      <vt:lpstr>Del 1.  Kvalitetssikring dokumentasjon familier i BBF</vt:lpstr>
      <vt:lpstr>Status familier BBF 2020  Data registrert av BBF ansatte i de fire kommunene presentert samlet.</vt:lpstr>
      <vt:lpstr>Datakilder</vt:lpstr>
      <vt:lpstr>Barneblikk – status anno 2020</vt:lpstr>
      <vt:lpstr>PowerPoint-presentasjon</vt:lpstr>
      <vt:lpstr>Bakgrunnsvariabler foreldre</vt:lpstr>
      <vt:lpstr>PowerPoint-presentasjon</vt:lpstr>
      <vt:lpstr>PowerPoint-presentasjon</vt:lpstr>
      <vt:lpstr>PowerPoint-presentasjon</vt:lpstr>
      <vt:lpstr>Hovedårsak for henvendelse BBF</vt:lpstr>
      <vt:lpstr>PowerPoint-presentasjon</vt:lpstr>
      <vt:lpstr>PowerPoint-presentasjon</vt:lpstr>
      <vt:lpstr>PowerPoint-presentasjon</vt:lpstr>
      <vt:lpstr>PowerPoint-presentasjon</vt:lpstr>
      <vt:lpstr>Behov kvalitetssikring registrering familier</vt:lpstr>
      <vt:lpstr>Del 2. Kartlegge drift, organisering og kompetanse ved kommunene med BBF</vt:lpstr>
      <vt:lpstr>Datakilder</vt:lpstr>
      <vt:lpstr>Ulstein</vt:lpstr>
      <vt:lpstr>Drift </vt:lpstr>
      <vt:lpstr>Organisering</vt:lpstr>
      <vt:lpstr>Kompetanse</vt:lpstr>
      <vt:lpstr>Tema fra læringssamling 19.11.2020</vt:lpstr>
      <vt:lpstr>Kort om status samhandling BBF-helsestasjon</vt:lpstr>
      <vt:lpstr>Kristiansund</vt:lpstr>
      <vt:lpstr>Drift</vt:lpstr>
      <vt:lpstr>Organisering</vt:lpstr>
      <vt:lpstr>Kompetanse</vt:lpstr>
      <vt:lpstr>Tema fra læringssamling BBF 2020</vt:lpstr>
      <vt:lpstr>Kort om status samhandling BBF-helsestasjon</vt:lpstr>
      <vt:lpstr>Molde</vt:lpstr>
      <vt:lpstr>Drift</vt:lpstr>
      <vt:lpstr>Organisering</vt:lpstr>
      <vt:lpstr>Kompetanse</vt:lpstr>
      <vt:lpstr>Tema fra læringssamling BBF 2020</vt:lpstr>
      <vt:lpstr>Kort om status samhandling BBF-helsestasjon</vt:lpstr>
      <vt:lpstr>Ålesund</vt:lpstr>
      <vt:lpstr>Drift</vt:lpstr>
      <vt:lpstr>Organisering</vt:lpstr>
      <vt:lpstr>Kompetanse </vt:lpstr>
      <vt:lpstr>Tema fra læringssamling BBF 2020</vt:lpstr>
      <vt:lpstr>Kort om status samhandling BBF-helsestasjon</vt:lpstr>
      <vt:lpstr>Samlet diskusjon drift, organisering og kompetanse</vt:lpstr>
      <vt:lpstr>Barneblikk teamene – like, men også ulike?</vt:lpstr>
      <vt:lpstr>Drift</vt:lpstr>
      <vt:lpstr>Organisering </vt:lpstr>
      <vt:lpstr>Kompetanse</vt:lpstr>
      <vt:lpstr>Kompetanse BBF</vt:lpstr>
      <vt:lpstr>Status samhandling BBF-helsestasjon</vt:lpstr>
      <vt:lpstr>Del 3. Starte utvikling av prosjektbeskrivelse følgeforskningsprosjekt.</vt:lpstr>
      <vt:lpstr>Datakilder</vt:lpstr>
      <vt:lpstr>Aktuelle tema for videre forskning</vt:lpstr>
      <vt:lpstr>Aktuelle tema for videre forskning</vt:lpstr>
      <vt:lpstr>Tre-trinnsmodell for videre forskning</vt:lpstr>
      <vt:lpstr>1. Sikre datagrunnlag fremtidig forskning</vt:lpstr>
      <vt:lpstr>Mulig utvidelse for forskningsformål</vt:lpstr>
      <vt:lpstr>Funksjonssirkelen</vt:lpstr>
      <vt:lpstr>Eks. deler av registreringsverktøy </vt:lpstr>
      <vt:lpstr>2. Forskningsprosjekt</vt:lpstr>
      <vt:lpstr>2. Forskningsprosjekt</vt:lpstr>
      <vt:lpstr>3. PhD prosjekt</vt:lpstr>
      <vt:lpstr>Oppsummering </vt:lpstr>
      <vt:lpstr>Styrker og svakheter dagens BBF</vt:lpstr>
      <vt:lpstr>Sammendrag utfordringer og muligheter</vt:lpstr>
      <vt:lpstr>Referanser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Longvastøl, Geir Kåre</dc:creator>
  <cp:keywords/>
  <cp:lastModifiedBy>Longvastøl, Geir</cp:lastModifiedBy>
  <cp:revision>2</cp:revision>
  <dcterms:created xsi:type="dcterms:W3CDTF">2020-12-29T08:10:37Z</dcterms:created>
  <dcterms:modified xsi:type="dcterms:W3CDTF">2022-03-24T10:10:00Z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0x01010086B34C8F05B41D48AAEFEFC577FE0F14</vt:lpwstr>
  </property>
  <property fmtid="{D5CDD505-2E9C-101B-9397-08002B2CF9AE}" pid="3" name="TaxKeyword">
    <vt:lpwstr/>
  </property>
</Properties>
</file>