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5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3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151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9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041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8284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0612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2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772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6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20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54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3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216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852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80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02.04.2020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1448970" y="1572305"/>
            <a:ext cx="9134622" cy="1803717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Struktur samarbeidsmøter mellom HMR og kommunene i forbindelse med Covid-19</a:t>
            </a:r>
            <a:endParaRPr lang="nb-NO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Pr. 23.03.2020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186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Fylkesdekkende </a:t>
            </a:r>
            <a:r>
              <a:rPr lang="nb-NO" dirty="0" smtClean="0"/>
              <a:t>samarbeidsmøte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Møter med kommunene mandager </a:t>
            </a:r>
            <a:r>
              <a:rPr lang="nb-NO" dirty="0" err="1" smtClean="0"/>
              <a:t>kl</a:t>
            </a:r>
            <a:r>
              <a:rPr lang="nb-NO" dirty="0" smtClean="0"/>
              <a:t> 12.30 – 13.30 </a:t>
            </a:r>
          </a:p>
          <a:p>
            <a:pPr>
              <a:buFontTx/>
              <a:buChar char="-"/>
            </a:pPr>
            <a:r>
              <a:rPr lang="nb-NO" dirty="0" smtClean="0"/>
              <a:t>Fylkes- og foretaksovergripende</a:t>
            </a:r>
          </a:p>
          <a:p>
            <a:pPr lvl="1">
              <a:buFontTx/>
              <a:buChar char="-"/>
            </a:pPr>
            <a:r>
              <a:rPr lang="nb-NO" dirty="0" smtClean="0"/>
              <a:t>Ledelse – samhandlingssjef</a:t>
            </a:r>
          </a:p>
          <a:p>
            <a:pPr lvl="1">
              <a:buFontTx/>
              <a:buChar char="-"/>
            </a:pPr>
            <a:r>
              <a:rPr lang="nb-NO" dirty="0" smtClean="0"/>
              <a:t>Representasjon </a:t>
            </a:r>
          </a:p>
          <a:p>
            <a:pPr lvl="2">
              <a:buFontTx/>
              <a:buChar char="-"/>
            </a:pPr>
            <a:r>
              <a:rPr lang="nb-NO" dirty="0" smtClean="0"/>
              <a:t>Oppfordrer til 1 oppkopling pr kommune </a:t>
            </a:r>
            <a:r>
              <a:rPr lang="nb-NO" dirty="0" err="1" smtClean="0"/>
              <a:t>pga</a:t>
            </a:r>
            <a:r>
              <a:rPr lang="nb-NO" dirty="0" smtClean="0"/>
              <a:t> kapasitetsutfordring teknisk. (kommuneoverlege/kommunalsjef/leder lokal krisestab)</a:t>
            </a:r>
          </a:p>
          <a:p>
            <a:pPr lvl="2">
              <a:buFontTx/>
              <a:buChar char="-"/>
            </a:pPr>
            <a:r>
              <a:rPr lang="nb-NO" dirty="0" smtClean="0"/>
              <a:t>Representanter fra HMR sentral og lokal kriseledelse</a:t>
            </a:r>
          </a:p>
          <a:p>
            <a:pPr lvl="2">
              <a:buFontTx/>
              <a:buChar char="-"/>
            </a:pPr>
            <a:r>
              <a:rPr lang="nb-NO" dirty="0" smtClean="0"/>
              <a:t>Fylkeslegen</a:t>
            </a:r>
          </a:p>
          <a:p>
            <a:pPr lvl="2">
              <a:buFontTx/>
              <a:buChar char="-"/>
            </a:pPr>
            <a:r>
              <a:rPr lang="nb-NO" dirty="0" smtClean="0"/>
              <a:t>Brukerrepresentasjon </a:t>
            </a:r>
          </a:p>
          <a:p>
            <a:pPr marL="914400" lvl="2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695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</a:t>
            </a:r>
            <a:r>
              <a:rPr lang="nb-NO" dirty="0" smtClean="0"/>
              <a:t>okale </a:t>
            </a:r>
            <a:r>
              <a:rPr lang="nb-NO" dirty="0" smtClean="0"/>
              <a:t>samarbeidsmøter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Møter mellom lokalsykehus, vertskommuner og opptakskommuner</a:t>
            </a:r>
          </a:p>
          <a:p>
            <a:r>
              <a:rPr lang="nb-NO" dirty="0" smtClean="0"/>
              <a:t>Foreløpig oversikt </a:t>
            </a:r>
          </a:p>
          <a:p>
            <a:pPr lvl="1"/>
            <a:r>
              <a:rPr lang="nb-NO" sz="1800" dirty="0" smtClean="0"/>
              <a:t>Volda onsdag  </a:t>
            </a:r>
            <a:r>
              <a:rPr lang="nb-NO" sz="1800" dirty="0" err="1"/>
              <a:t>kl</a:t>
            </a:r>
            <a:r>
              <a:rPr lang="nb-NO" sz="1800" dirty="0"/>
              <a:t> </a:t>
            </a:r>
            <a:r>
              <a:rPr lang="nb-NO" sz="1800" dirty="0" smtClean="0"/>
              <a:t>10.00 – 11.00  </a:t>
            </a:r>
            <a:endParaRPr lang="nb-NO" sz="1800" dirty="0"/>
          </a:p>
          <a:p>
            <a:pPr lvl="1"/>
            <a:r>
              <a:rPr lang="nb-NO" sz="1800" dirty="0"/>
              <a:t>Kristiansund </a:t>
            </a:r>
            <a:r>
              <a:rPr lang="nb-NO" sz="1800" dirty="0" smtClean="0"/>
              <a:t> onsdag </a:t>
            </a:r>
            <a:r>
              <a:rPr lang="nb-NO" sz="1800" dirty="0" err="1" smtClean="0"/>
              <a:t>kl</a:t>
            </a:r>
            <a:r>
              <a:rPr lang="nb-NO" sz="1800" dirty="0" smtClean="0"/>
              <a:t> 12.30-13.30  </a:t>
            </a:r>
            <a:endParaRPr lang="nb-NO" sz="1800" dirty="0"/>
          </a:p>
          <a:p>
            <a:pPr lvl="1"/>
            <a:r>
              <a:rPr lang="nb-NO" sz="1800" dirty="0"/>
              <a:t>Ålesund </a:t>
            </a:r>
            <a:r>
              <a:rPr lang="nb-NO" sz="1800" dirty="0" smtClean="0"/>
              <a:t>onsdag </a:t>
            </a:r>
            <a:r>
              <a:rPr lang="nb-NO" sz="1800" dirty="0" err="1" smtClean="0"/>
              <a:t>kl</a:t>
            </a:r>
            <a:r>
              <a:rPr lang="nb-NO" sz="1800" dirty="0" smtClean="0"/>
              <a:t> </a:t>
            </a:r>
            <a:r>
              <a:rPr lang="nb-NO" sz="1800" dirty="0"/>
              <a:t>15.30 - </a:t>
            </a:r>
            <a:r>
              <a:rPr lang="nb-NO" sz="1800" dirty="0" smtClean="0"/>
              <a:t>16.30</a:t>
            </a:r>
            <a:endParaRPr lang="nb-NO" sz="1800" dirty="0"/>
          </a:p>
          <a:p>
            <a:pPr lvl="1"/>
            <a:r>
              <a:rPr lang="nb-NO" sz="1800" dirty="0" smtClean="0"/>
              <a:t>Molde tirsdag </a:t>
            </a:r>
            <a:r>
              <a:rPr lang="nb-NO" sz="1800" dirty="0" err="1" smtClean="0"/>
              <a:t>kl</a:t>
            </a:r>
            <a:r>
              <a:rPr lang="nb-NO" sz="1800" dirty="0" smtClean="0"/>
              <a:t> 08.00 – 08.45  </a:t>
            </a:r>
          </a:p>
          <a:p>
            <a:r>
              <a:rPr lang="nb-NO" sz="2200" dirty="0" smtClean="0"/>
              <a:t>Ledelse – konstituerer seg selv</a:t>
            </a:r>
          </a:p>
          <a:p>
            <a:r>
              <a:rPr lang="nb-NO" sz="2200" dirty="0" err="1" smtClean="0"/>
              <a:t>Fasilitering</a:t>
            </a:r>
            <a:r>
              <a:rPr lang="nb-NO" sz="2200" dirty="0" smtClean="0"/>
              <a:t>, referat – </a:t>
            </a:r>
            <a:r>
              <a:rPr lang="nb-NO" sz="2200" dirty="0" err="1" smtClean="0"/>
              <a:t>repr</a:t>
            </a:r>
            <a:r>
              <a:rPr lang="nb-NO" sz="2200" dirty="0" smtClean="0"/>
              <a:t> HMR/kommune</a:t>
            </a:r>
          </a:p>
          <a:p>
            <a:r>
              <a:rPr lang="nb-NO" sz="2200" dirty="0" smtClean="0"/>
              <a:t>Representasjon </a:t>
            </a:r>
          </a:p>
          <a:p>
            <a:pPr lvl="1"/>
            <a:r>
              <a:rPr lang="nb-NO" sz="1800" dirty="0" err="1" smtClean="0"/>
              <a:t>Repr</a:t>
            </a:r>
            <a:r>
              <a:rPr lang="nb-NO" sz="1800" dirty="0" smtClean="0"/>
              <a:t> fra lokal krisestab sykehuset</a:t>
            </a:r>
          </a:p>
          <a:p>
            <a:pPr lvl="2"/>
            <a:r>
              <a:rPr lang="nb-NO" sz="1400" dirty="0" smtClean="0"/>
              <a:t>Stedlig klinikksjef, leder stab, klinikk for </a:t>
            </a:r>
            <a:r>
              <a:rPr lang="nb-NO" sz="1400" dirty="0" err="1" smtClean="0"/>
              <a:t>prehospitale</a:t>
            </a:r>
            <a:r>
              <a:rPr lang="nb-NO" sz="1400" dirty="0" smtClean="0"/>
              <a:t> tjenester, samhandlings v/ leder PKO, etter behov deltakelse fra tverrgående klinikker (Kvinner, barn og ungdom, psykisk helse og rus, kreft og rehabilitering, diagnostikk og drift og </a:t>
            </a:r>
            <a:r>
              <a:rPr lang="nb-NO" sz="1400" dirty="0" err="1" smtClean="0"/>
              <a:t>eigedom</a:t>
            </a:r>
            <a:r>
              <a:rPr lang="nb-NO" sz="1400" dirty="0"/>
              <a:t>)</a:t>
            </a:r>
            <a:r>
              <a:rPr lang="nb-NO" sz="1400" dirty="0" smtClean="0"/>
              <a:t> </a:t>
            </a:r>
          </a:p>
          <a:p>
            <a:pPr lvl="1"/>
            <a:r>
              <a:rPr lang="nb-NO" sz="1800" dirty="0" err="1" smtClean="0"/>
              <a:t>Repr</a:t>
            </a:r>
            <a:r>
              <a:rPr lang="nb-NO" sz="1800" dirty="0" smtClean="0"/>
              <a:t> fra kriseledelse kommuner i opptaksområde (kommuner i randsone avklarer selv hvor de vil delta)</a:t>
            </a:r>
          </a:p>
          <a:p>
            <a:pPr lvl="2"/>
            <a:r>
              <a:rPr lang="nb-NO" sz="1400" dirty="0" smtClean="0"/>
              <a:t>Kommunalsjef, kommuneoverlege, leder krisestab ev andre relevant (tilstrebe 1 oppkobling pr kommune)</a:t>
            </a:r>
          </a:p>
          <a:p>
            <a:pPr lvl="1"/>
            <a:r>
              <a:rPr lang="nb-NO" sz="1800" dirty="0" smtClean="0"/>
              <a:t>Praksiskonsulent </a:t>
            </a:r>
          </a:p>
          <a:p>
            <a:pPr lvl="2"/>
            <a:endParaRPr lang="nb-NO" sz="1400" dirty="0" smtClean="0"/>
          </a:p>
          <a:p>
            <a:pPr lvl="1"/>
            <a:endParaRPr lang="nb-NO" sz="1800" dirty="0"/>
          </a:p>
          <a:p>
            <a:pPr marL="1371600" lvl="3" indent="0">
              <a:buNone/>
            </a:pP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8658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fora – samhandlingsstruktur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aktiveres etter behov </a:t>
            </a:r>
          </a:p>
          <a:p>
            <a:pPr lvl="1"/>
            <a:r>
              <a:rPr lang="nb-NO" dirty="0" smtClean="0"/>
              <a:t>Dialogmøte </a:t>
            </a:r>
          </a:p>
          <a:p>
            <a:pPr lvl="1"/>
            <a:r>
              <a:rPr lang="nb-NO" dirty="0" smtClean="0"/>
              <a:t>OSU </a:t>
            </a:r>
          </a:p>
          <a:p>
            <a:pPr lvl="1"/>
            <a:r>
              <a:rPr lang="nb-NO" dirty="0" smtClean="0"/>
              <a:t>LSU/Fagråd 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u="sng" dirty="0" smtClean="0"/>
              <a:t>Aktuelt </a:t>
            </a:r>
          </a:p>
          <a:p>
            <a:pPr marL="457200" lvl="1" indent="0">
              <a:buNone/>
            </a:pPr>
            <a:r>
              <a:rPr lang="nb-NO" dirty="0" smtClean="0"/>
              <a:t>– Klinisk felles behandlerfagråd </a:t>
            </a:r>
            <a:r>
              <a:rPr lang="nb-NO" dirty="0" err="1" smtClean="0"/>
              <a:t>ifht</a:t>
            </a:r>
            <a:r>
              <a:rPr lang="nb-NO" dirty="0" smtClean="0"/>
              <a:t> oppgaveomfordeling</a:t>
            </a:r>
          </a:p>
          <a:p>
            <a:pPr marL="457200" lvl="1" indent="0">
              <a:buNone/>
            </a:pPr>
            <a:r>
              <a:rPr lang="nb-NO" dirty="0" smtClean="0"/>
              <a:t>-  Møter mellom praksiskonsulentene onsdager </a:t>
            </a:r>
            <a:r>
              <a:rPr lang="nb-NO" dirty="0" err="1" smtClean="0"/>
              <a:t>kl</a:t>
            </a:r>
            <a:r>
              <a:rPr lang="nb-NO" dirty="0" smtClean="0"/>
              <a:t> 12.00 – 12.30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762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møte mellom HMR og kommunene - Covid-19 - 16.03.20" id="{24421F85-BABC-4723-AE1D-3F04A5DA304A}" vid="{DDAE6784-2F08-460C-A8F5-A0E146B8C83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Props1.xml><?xml version="1.0" encoding="utf-8"?>
<ds:datastoreItem xmlns:ds="http://schemas.openxmlformats.org/officeDocument/2006/customXml" ds:itemID="{55476F47-2D6D-479F-A4CC-D6FE6881E121}"/>
</file>

<file path=customXml/itemProps2.xml><?xml version="1.0" encoding="utf-8"?>
<ds:datastoreItem xmlns:ds="http://schemas.openxmlformats.org/officeDocument/2006/customXml" ds:itemID="{C6BBD96A-3C26-44AB-AB89-051BDE8B7B99}"/>
</file>

<file path=customXml/itemProps3.xml><?xml version="1.0" encoding="utf-8"?>
<ds:datastoreItem xmlns:ds="http://schemas.openxmlformats.org/officeDocument/2006/customXml" ds:itemID="{B35FF3B7-A62F-4AE2-BB64-234925DDF225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210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1_Office-tema</vt:lpstr>
      <vt:lpstr>Struktur samarbeidsmøter mellom HMR og kommunene i forbindelse med Covid-19</vt:lpstr>
      <vt:lpstr>Fylkesdekkende samarbeidsmøte</vt:lpstr>
      <vt:lpstr>Lokale samarbeidsmøter</vt:lpstr>
      <vt:lpstr>Andre fora – samhandlingsstruktur 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samarbeidsmøter mellom HMR og kommunene i forbindelse med Covid-19</dc:title>
  <dc:creator>Waage, Lena Bjørge</dc:creator>
  <cp:keywords/>
  <cp:lastModifiedBy>Waage, Lena Bjørge</cp:lastModifiedBy>
  <cp:revision>2</cp:revision>
  <dcterms:created xsi:type="dcterms:W3CDTF">2020-04-02T08:22:32Z</dcterms:created>
  <dcterms:modified xsi:type="dcterms:W3CDTF">2020-04-02T08:24:00Z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