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82EE02C8-94DC-504A-9290-29BBC47635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5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6" name="Rett linje 5">
            <a:extLst>
              <a:ext uri="{FF2B5EF4-FFF2-40B4-BE49-F238E27FC236}">
                <a16:creationId xmlns:a16="http://schemas.microsoft.com/office/drawing/2014/main" id="{15EB17B9-0771-0D4B-A7C0-DAB882EB11B1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llipse 6">
            <a:extLst>
              <a:ext uri="{FF2B5EF4-FFF2-40B4-BE49-F238E27FC236}">
                <a16:creationId xmlns:a16="http://schemas.microsoft.com/office/drawing/2014/main" id="{FE13AB6A-FB76-5C40-8779-8CD9DBF70535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15A38543-F334-5141-BE07-549A4AA9DE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39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1518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 - Bl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C030D76-EBBC-6045-A8E0-1BF544F8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17CC59B-D2C4-724B-A9D4-6039BB62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43198B2-5AF0-4B41-84D5-E841732B4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5" name="Rett linje 4">
            <a:extLst>
              <a:ext uri="{FF2B5EF4-FFF2-40B4-BE49-F238E27FC236}">
                <a16:creationId xmlns:a16="http://schemas.microsoft.com/office/drawing/2014/main" id="{05DC0F9C-C7F6-864A-B825-03A0E4386B96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lipse 5">
            <a:extLst>
              <a:ext uri="{FF2B5EF4-FFF2-40B4-BE49-F238E27FC236}">
                <a16:creationId xmlns:a16="http://schemas.microsoft.com/office/drawing/2014/main" id="{D3855909-4CB5-7C4A-BBD1-322F3AAC3158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" name="Bilde 8">
            <a:extLst>
              <a:ext uri="{FF2B5EF4-FFF2-40B4-BE49-F238E27FC236}">
                <a16:creationId xmlns:a16="http://schemas.microsoft.com/office/drawing/2014/main" id="{24ECAEA5-43DC-5F48-9908-ADA1B9F6D7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7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9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11E09AA-F784-7843-AF76-F1F5C10CA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941B3E-7B61-9942-971E-6A4275BB1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6C6C3EE-1C5E-2B43-AD4B-48A5DC018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66279E4-A95D-494F-B5C0-48C6AAEC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8BEA9F2-7015-1F45-85F0-950A233AF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934AD8B-F318-F843-94DD-61BEBF35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041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609725-4C45-974D-824E-69A8567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FA63FF9E-5285-314A-8CF5-EEB89FFE02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40CE39C3-2AA4-5244-9A2D-DB3B64A15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D2AF465-F61C-4E4D-858F-514DDF4A7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5394162-ECD8-7945-865B-7F1F64159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6562E3F-A4CE-2041-A55F-08EFD70FF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8284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tel og 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D42566-4768-9B46-AFF6-FF46A8313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AC1D3E1-B9C2-784F-88E4-AEF167E246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9A5C4AD-40E5-9149-ADE1-C81DB1FD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80B98C6-809E-6948-BAF6-43E891F2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03A929C-DC22-F942-AD31-7CDFF0FFF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061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1E658D50-C9C4-0E4E-BBDA-89F36C2E3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2CFF7A4-7E83-2E45-82EE-BFA61A279D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D208DC0-E74B-F748-AA00-FDB066BD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CAFE319-53F5-3147-8E69-370A523D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69782D-285F-2444-A54B-B7BB5BD59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2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C9FBA7-41E6-C943-9BCD-44F5EB46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452C6F6-7C7E-0545-8053-554FFB3DB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F19BF38-7C0E-D742-A608-838B8403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46AAD2-377D-CE4A-A78F-CC05DDAF1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D7291D6-3B57-4443-854E-B16C15C9D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772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H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E153C832-2D45-9242-963F-DAE9C7CFED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50029"/>
          <a:stretch/>
        </p:blipFill>
        <p:spPr>
          <a:xfrm>
            <a:off x="7355400" y="2024221"/>
            <a:ext cx="4836600" cy="483377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3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6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 - Lite kor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92C26F-7F53-C14B-B289-0792A6608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8970" y="1122363"/>
            <a:ext cx="9134622" cy="1803717"/>
          </a:xfrm>
        </p:spPr>
        <p:txBody>
          <a:bodyPr anchor="b" anchorCtr="0">
            <a:norm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AE6A5A5-BED6-5143-86AB-460B6B373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8970" y="3602038"/>
            <a:ext cx="913462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73CE523-8A75-3248-9DA6-4FBCB7D8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11DF22D-D0D4-0E48-B228-D7E1C05C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ACCF5C-1F08-8446-B3CB-BE8A4E8ED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5" name="Bilde 14">
            <a:extLst>
              <a:ext uri="{FF2B5EF4-FFF2-40B4-BE49-F238E27FC236}">
                <a16:creationId xmlns:a16="http://schemas.microsoft.com/office/drawing/2014/main" id="{457C1FD1-C72D-B941-8128-0E8368527E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8" y="548094"/>
            <a:ext cx="2719754" cy="317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202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Outlin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C331E2E6-91A3-6B4D-81C7-7604413B37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07" y="2031102"/>
            <a:ext cx="6068293" cy="6062219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5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 - Kor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>
            <a:extLst>
              <a:ext uri="{FF2B5EF4-FFF2-40B4-BE49-F238E27FC236}">
                <a16:creationId xmlns:a16="http://schemas.microsoft.com/office/drawing/2014/main" id="{C9D6672D-8C6A-0C4F-88CF-81912731AD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0" b="50000"/>
          <a:stretch/>
        </p:blipFill>
        <p:spPr>
          <a:xfrm>
            <a:off x="7342909" y="2031103"/>
            <a:ext cx="4849092" cy="4826898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60E85F30-75B4-FF42-AF80-20CFD766F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7604DED-0A22-4640-8B1A-EA0B4E547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8858EF4-CDD5-1440-86E1-4B7C7AA4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F194CB1-9586-EF4B-BBB6-8D9442BF7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44BB978-85C2-0D4E-9FC4-20CC0C33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CEDC1AD7-92DB-5F4A-8201-04897625398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891CDD4-CA52-7C4D-8F8A-3FE04929F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C131A3E-7895-8346-BF2B-D4D3FD170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84ACC645-0435-484D-A09D-82C747BFB7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136B6A6-D833-794B-8729-5D07699C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9FAF9AB-8DF9-CB4C-A8B4-1B435AA1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A93593C-2DE9-7D4C-91D3-9E1788F37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216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8AB9C3-8B30-D644-AE02-1F73A6694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5E9DE39-9DCC-2A48-B512-D62634DCB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D508B2E-D5F0-424B-84A7-34DAF21426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FD1AAA-F6C1-3E43-AFD6-2901438179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D2A292EE-25A9-2B47-98B0-F650206E4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CA44997F-0D0E-5845-B7B6-09C32376E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B919485-2E05-C648-83E6-5BCB37E52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2400F27-A523-4D49-B3FC-A0D1B4D4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8522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5DF14B-C2FE-F544-8369-69696881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A7FA39DB-E08D-BD49-A771-A15E0D754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48A3EFA-93BE-2942-A9DE-510C191AC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9771E15-F4D1-8E4C-909A-45D6322C0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880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8647BA5-F06A-5B43-8698-E775507EE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EB8629-6545-D646-B891-0A3E1F73A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65B4DF2-A0F8-884E-8DBE-7712307E7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89519" y="6398554"/>
            <a:ext cx="10841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9F13E-7433-AD44-943B-226CAB9E3968}" type="datetimeFigureOut">
              <a:rPr lang="nb-NO" smtClean="0"/>
              <a:t>02.04.2020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B7D5AD-47C6-DB46-AAD0-77F1DAC4FF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42908" y="6398554"/>
            <a:ext cx="3318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B3EAFA3-513F-8C48-BD2F-0A1A89FB5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4589" y="6398554"/>
            <a:ext cx="5784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909A-6E04-0740-90F1-7980387B509A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Rett linje 7">
            <a:extLst>
              <a:ext uri="{FF2B5EF4-FFF2-40B4-BE49-F238E27FC236}">
                <a16:creationId xmlns:a16="http://schemas.microsoft.com/office/drawing/2014/main" id="{34695DCA-5B5F-BF40-B86F-07FE2608D712}"/>
              </a:ext>
            </a:extLst>
          </p:cNvPr>
          <p:cNvCxnSpPr/>
          <p:nvPr userDrawn="1"/>
        </p:nvCxnSpPr>
        <p:spPr>
          <a:xfrm>
            <a:off x="0" y="6289507"/>
            <a:ext cx="11353800" cy="0"/>
          </a:xfrm>
          <a:prstGeom prst="line">
            <a:avLst/>
          </a:prstGeom>
          <a:ln w="19050">
            <a:solidFill>
              <a:schemeClr val="accent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lipse 8">
            <a:extLst>
              <a:ext uri="{FF2B5EF4-FFF2-40B4-BE49-F238E27FC236}">
                <a16:creationId xmlns:a16="http://schemas.microsoft.com/office/drawing/2014/main" id="{B372F43A-4749-7645-AEEC-2D18E5808714}"/>
              </a:ext>
            </a:extLst>
          </p:cNvPr>
          <p:cNvSpPr/>
          <p:nvPr userDrawn="1"/>
        </p:nvSpPr>
        <p:spPr>
          <a:xfrm>
            <a:off x="11403127" y="6236250"/>
            <a:ext cx="106514" cy="10651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276AF080-B774-114D-B737-B407AAFF18F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08" y="6466366"/>
            <a:ext cx="1506647" cy="17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44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1448970" y="1572305"/>
            <a:ext cx="9134622" cy="1803717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Struktur samarbeidsmøter mellom HMR og kommunene i forbindelse med Covid-19</a:t>
            </a:r>
            <a:endParaRPr lang="nb-NO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Pr. 23.03.2020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6186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Fylkesdekkende </a:t>
            </a:r>
            <a:r>
              <a:rPr lang="nb-NO" dirty="0" smtClean="0"/>
              <a:t>samarbeidsmøte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Møter med kommunene mandager </a:t>
            </a:r>
            <a:r>
              <a:rPr lang="nb-NO" dirty="0" err="1" smtClean="0"/>
              <a:t>kl</a:t>
            </a:r>
            <a:r>
              <a:rPr lang="nb-NO" dirty="0" smtClean="0"/>
              <a:t> 12.30 – 13.30 </a:t>
            </a:r>
          </a:p>
          <a:p>
            <a:pPr>
              <a:buFontTx/>
              <a:buChar char="-"/>
            </a:pPr>
            <a:r>
              <a:rPr lang="nb-NO" dirty="0" smtClean="0"/>
              <a:t>Fylkes- og foretaksovergripende</a:t>
            </a:r>
          </a:p>
          <a:p>
            <a:pPr lvl="1">
              <a:buFontTx/>
              <a:buChar char="-"/>
            </a:pPr>
            <a:r>
              <a:rPr lang="nb-NO" dirty="0" smtClean="0"/>
              <a:t>Ledelse – samhandlingssjef</a:t>
            </a:r>
          </a:p>
          <a:p>
            <a:pPr lvl="1">
              <a:buFontTx/>
              <a:buChar char="-"/>
            </a:pPr>
            <a:r>
              <a:rPr lang="nb-NO" dirty="0" smtClean="0"/>
              <a:t>Representasjon </a:t>
            </a:r>
          </a:p>
          <a:p>
            <a:pPr lvl="2">
              <a:buFontTx/>
              <a:buChar char="-"/>
            </a:pPr>
            <a:r>
              <a:rPr lang="nb-NO" dirty="0" smtClean="0"/>
              <a:t>Oppfordrer til 1 oppkopling pr kommune </a:t>
            </a:r>
            <a:r>
              <a:rPr lang="nb-NO" dirty="0" err="1" smtClean="0"/>
              <a:t>pga</a:t>
            </a:r>
            <a:r>
              <a:rPr lang="nb-NO" dirty="0" smtClean="0"/>
              <a:t> kapasitetsutfordring teknisk. (kommuneoverlege/kommunalsjef/leder lokal krisestab)</a:t>
            </a:r>
          </a:p>
          <a:p>
            <a:pPr lvl="2">
              <a:buFontTx/>
              <a:buChar char="-"/>
            </a:pPr>
            <a:r>
              <a:rPr lang="nb-NO" dirty="0" smtClean="0"/>
              <a:t>Representanter fra HMR sentral og lokal kriseledelse</a:t>
            </a:r>
          </a:p>
          <a:p>
            <a:pPr lvl="2">
              <a:buFontTx/>
              <a:buChar char="-"/>
            </a:pPr>
            <a:r>
              <a:rPr lang="nb-NO" dirty="0" smtClean="0"/>
              <a:t>Fylkeslegen</a:t>
            </a:r>
          </a:p>
          <a:p>
            <a:pPr lvl="2">
              <a:buFontTx/>
              <a:buChar char="-"/>
            </a:pPr>
            <a:r>
              <a:rPr lang="nb-NO" dirty="0" smtClean="0"/>
              <a:t>Brukerrepresentasjon </a:t>
            </a:r>
          </a:p>
          <a:p>
            <a:pPr marL="914400" lvl="2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6695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</a:t>
            </a:r>
            <a:r>
              <a:rPr lang="nb-NO" dirty="0" smtClean="0"/>
              <a:t>okale </a:t>
            </a:r>
            <a:r>
              <a:rPr lang="nb-NO" dirty="0" smtClean="0"/>
              <a:t>samarbeidsmøter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Møter mellom lokalsykehus, vertskommuner og opptakskommuner</a:t>
            </a:r>
          </a:p>
          <a:p>
            <a:r>
              <a:rPr lang="nb-NO" dirty="0" smtClean="0"/>
              <a:t>Foreløpig oversikt </a:t>
            </a:r>
          </a:p>
          <a:p>
            <a:pPr lvl="1"/>
            <a:r>
              <a:rPr lang="nb-NO" sz="1800" dirty="0" smtClean="0"/>
              <a:t>Volda onsdag  </a:t>
            </a:r>
            <a:r>
              <a:rPr lang="nb-NO" sz="1800" dirty="0" err="1"/>
              <a:t>kl</a:t>
            </a:r>
            <a:r>
              <a:rPr lang="nb-NO" sz="1800" dirty="0"/>
              <a:t> </a:t>
            </a:r>
            <a:r>
              <a:rPr lang="nb-NO" sz="1800" dirty="0" smtClean="0"/>
              <a:t>10.00 – 11.00  </a:t>
            </a:r>
            <a:endParaRPr lang="nb-NO" sz="1800" dirty="0"/>
          </a:p>
          <a:p>
            <a:pPr lvl="1"/>
            <a:r>
              <a:rPr lang="nb-NO" sz="1800" dirty="0"/>
              <a:t>Kristiansund </a:t>
            </a:r>
            <a:r>
              <a:rPr lang="nb-NO" sz="1800" dirty="0" smtClean="0"/>
              <a:t> onsdag </a:t>
            </a:r>
            <a:r>
              <a:rPr lang="nb-NO" sz="1800" dirty="0" err="1" smtClean="0"/>
              <a:t>kl</a:t>
            </a:r>
            <a:r>
              <a:rPr lang="nb-NO" sz="1800" dirty="0" smtClean="0"/>
              <a:t> 12.30-13.30  </a:t>
            </a:r>
            <a:endParaRPr lang="nb-NO" sz="1800" dirty="0"/>
          </a:p>
          <a:p>
            <a:pPr lvl="1"/>
            <a:r>
              <a:rPr lang="nb-NO" sz="1800" dirty="0"/>
              <a:t>Ålesund </a:t>
            </a:r>
            <a:r>
              <a:rPr lang="nb-NO" sz="1800" dirty="0" smtClean="0"/>
              <a:t>onsdag </a:t>
            </a:r>
            <a:r>
              <a:rPr lang="nb-NO" sz="1800" dirty="0" err="1" smtClean="0"/>
              <a:t>kl</a:t>
            </a:r>
            <a:r>
              <a:rPr lang="nb-NO" sz="1800" dirty="0" smtClean="0"/>
              <a:t> </a:t>
            </a:r>
            <a:r>
              <a:rPr lang="nb-NO" sz="1800" dirty="0"/>
              <a:t>15.30 - </a:t>
            </a:r>
            <a:r>
              <a:rPr lang="nb-NO" sz="1800" dirty="0" smtClean="0"/>
              <a:t>16.30</a:t>
            </a:r>
            <a:endParaRPr lang="nb-NO" sz="1800" dirty="0"/>
          </a:p>
          <a:p>
            <a:pPr lvl="1"/>
            <a:r>
              <a:rPr lang="nb-NO" sz="1800" dirty="0" smtClean="0"/>
              <a:t>Molde tirsdag </a:t>
            </a:r>
            <a:r>
              <a:rPr lang="nb-NO" sz="1800" dirty="0" err="1" smtClean="0"/>
              <a:t>kl</a:t>
            </a:r>
            <a:r>
              <a:rPr lang="nb-NO" sz="1800" dirty="0" smtClean="0"/>
              <a:t> 08.00 – 08.45  </a:t>
            </a:r>
          </a:p>
          <a:p>
            <a:r>
              <a:rPr lang="nb-NO" sz="2200" dirty="0" smtClean="0"/>
              <a:t>Ledelse – konstituerer seg selv</a:t>
            </a:r>
          </a:p>
          <a:p>
            <a:r>
              <a:rPr lang="nb-NO" sz="2200" dirty="0" err="1" smtClean="0"/>
              <a:t>Fasilitering</a:t>
            </a:r>
            <a:r>
              <a:rPr lang="nb-NO" sz="2200" dirty="0" smtClean="0"/>
              <a:t>, referat – </a:t>
            </a:r>
            <a:r>
              <a:rPr lang="nb-NO" sz="2200" dirty="0" err="1" smtClean="0"/>
              <a:t>repr</a:t>
            </a:r>
            <a:r>
              <a:rPr lang="nb-NO" sz="2200" dirty="0" smtClean="0"/>
              <a:t> HMR/kommune</a:t>
            </a:r>
          </a:p>
          <a:p>
            <a:r>
              <a:rPr lang="nb-NO" sz="2200" dirty="0" smtClean="0"/>
              <a:t>Representasjon </a:t>
            </a:r>
          </a:p>
          <a:p>
            <a:pPr lvl="1"/>
            <a:r>
              <a:rPr lang="nb-NO" sz="1800" dirty="0" err="1" smtClean="0"/>
              <a:t>Repr</a:t>
            </a:r>
            <a:r>
              <a:rPr lang="nb-NO" sz="1800" dirty="0" smtClean="0"/>
              <a:t> fra lokal krisestab sykehuset</a:t>
            </a:r>
          </a:p>
          <a:p>
            <a:pPr lvl="2"/>
            <a:r>
              <a:rPr lang="nb-NO" sz="1400" dirty="0" smtClean="0"/>
              <a:t>Stedlig klinikksjef, leder stab, klinikk for </a:t>
            </a:r>
            <a:r>
              <a:rPr lang="nb-NO" sz="1400" dirty="0" err="1" smtClean="0"/>
              <a:t>prehospitale</a:t>
            </a:r>
            <a:r>
              <a:rPr lang="nb-NO" sz="1400" dirty="0" smtClean="0"/>
              <a:t> tjenester, samhandlings v/ leder PKO, etter behov deltakelse fra tverrgående klinikker (Kvinner, barn og ungdom, psykisk helse og rus, kreft og rehabilitering, diagnostikk og drift og </a:t>
            </a:r>
            <a:r>
              <a:rPr lang="nb-NO" sz="1400" dirty="0" err="1" smtClean="0"/>
              <a:t>eigedom</a:t>
            </a:r>
            <a:r>
              <a:rPr lang="nb-NO" sz="1400" dirty="0"/>
              <a:t>)</a:t>
            </a:r>
            <a:r>
              <a:rPr lang="nb-NO" sz="1400" dirty="0" smtClean="0"/>
              <a:t> </a:t>
            </a:r>
          </a:p>
          <a:p>
            <a:pPr lvl="1"/>
            <a:r>
              <a:rPr lang="nb-NO" sz="1800" dirty="0" err="1" smtClean="0"/>
              <a:t>Repr</a:t>
            </a:r>
            <a:r>
              <a:rPr lang="nb-NO" sz="1800" dirty="0" smtClean="0"/>
              <a:t> fra kriseledelse kommuner i opptaksområde (kommuner i randsone avklarer selv hvor de vil delta)</a:t>
            </a:r>
          </a:p>
          <a:p>
            <a:pPr lvl="2"/>
            <a:r>
              <a:rPr lang="nb-NO" sz="1400" dirty="0" smtClean="0"/>
              <a:t>Kommunalsjef, kommuneoverlege, leder krisestab ev andre relevant (tilstrebe 1 oppkobling pr kommune)</a:t>
            </a:r>
          </a:p>
          <a:p>
            <a:pPr lvl="1"/>
            <a:r>
              <a:rPr lang="nb-NO" sz="1800" dirty="0" smtClean="0"/>
              <a:t>Praksiskonsulent </a:t>
            </a:r>
          </a:p>
          <a:p>
            <a:pPr lvl="2"/>
            <a:endParaRPr lang="nb-NO" sz="1400" dirty="0" smtClean="0"/>
          </a:p>
          <a:p>
            <a:pPr lvl="1"/>
            <a:endParaRPr lang="nb-NO" sz="1800" dirty="0"/>
          </a:p>
          <a:p>
            <a:pPr marL="1371600" lvl="3" indent="0">
              <a:buNone/>
            </a:pP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86585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Andre fora – samhandlingsstruktur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Kan aktiveres etter behov </a:t>
            </a:r>
          </a:p>
          <a:p>
            <a:pPr lvl="1"/>
            <a:r>
              <a:rPr lang="nb-NO" dirty="0" smtClean="0"/>
              <a:t>Dialogmøte </a:t>
            </a:r>
          </a:p>
          <a:p>
            <a:pPr lvl="1"/>
            <a:r>
              <a:rPr lang="nb-NO" dirty="0" smtClean="0"/>
              <a:t>OSU </a:t>
            </a:r>
          </a:p>
          <a:p>
            <a:pPr lvl="1"/>
            <a:r>
              <a:rPr lang="nb-NO" dirty="0" smtClean="0"/>
              <a:t>LSU/Fagråd </a:t>
            </a:r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r>
              <a:rPr lang="nb-NO" u="sng" dirty="0" smtClean="0"/>
              <a:t>Aktuelt </a:t>
            </a:r>
          </a:p>
          <a:p>
            <a:pPr marL="457200" lvl="1" indent="0">
              <a:buNone/>
            </a:pPr>
            <a:r>
              <a:rPr lang="nb-NO" dirty="0" smtClean="0"/>
              <a:t>– Klinisk felles behandlerfagråd </a:t>
            </a:r>
            <a:r>
              <a:rPr lang="nb-NO" dirty="0" err="1" smtClean="0"/>
              <a:t>ifht</a:t>
            </a:r>
            <a:r>
              <a:rPr lang="nb-NO" dirty="0" smtClean="0"/>
              <a:t> oppgaveomfordeling</a:t>
            </a:r>
          </a:p>
          <a:p>
            <a:pPr marL="457200" lvl="1" indent="0">
              <a:buNone/>
            </a:pPr>
            <a:r>
              <a:rPr lang="nb-NO" dirty="0" smtClean="0"/>
              <a:t>-  Møter mellom praksiskonsulentene onsdager </a:t>
            </a:r>
            <a:r>
              <a:rPr lang="nb-NO" dirty="0" err="1" smtClean="0"/>
              <a:t>kl</a:t>
            </a:r>
            <a:r>
              <a:rPr lang="nb-NO" dirty="0" smtClean="0"/>
              <a:t> 12.00 – 12.30</a:t>
            </a:r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3762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HMN">
      <a:dk1>
        <a:srgbClr val="000000"/>
      </a:dk1>
      <a:lt1>
        <a:srgbClr val="FFFFFF"/>
      </a:lt1>
      <a:dk2>
        <a:srgbClr val="003283"/>
      </a:dk2>
      <a:lt2>
        <a:srgbClr val="E8F0FA"/>
      </a:lt2>
      <a:accent1>
        <a:srgbClr val="81A9E1"/>
      </a:accent1>
      <a:accent2>
        <a:srgbClr val="BD0C2E"/>
      </a:accent2>
      <a:accent3>
        <a:srgbClr val="E3A610"/>
      </a:accent3>
      <a:accent4>
        <a:srgbClr val="5C3228"/>
      </a:accent4>
      <a:accent5>
        <a:srgbClr val="6B9B3A"/>
      </a:accent5>
      <a:accent6>
        <a:srgbClr val="8D6959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marbeidsmøte mellom HMR og kommunene - Covid-19 - 16.03.20" id="{24421F85-BABC-4723-AE1D-3F04A5DA304A}" vid="{DDAE6784-2F08-460C-A8F5-A0E146B8C83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B34C8F05B41D48AAEFEFC577FE0F14" ma:contentTypeVersion="23" ma:contentTypeDescription="Opprett et nytt dokument." ma:contentTypeScope="" ma:versionID="d75d326f0de67eef4567bc62bd61c764">
  <xsd:schema xmlns:xsd="http://www.w3.org/2001/XMLSchema" xmlns:xs="http://www.w3.org/2001/XMLSchema" xmlns:p="http://schemas.microsoft.com/office/2006/metadata/properties" xmlns:ns1="http://schemas.microsoft.com/sharepoint/v3" xmlns:ns2="12780d3b-d4ae-4143-bb65-a95475b83662" targetNamespace="http://schemas.microsoft.com/office/2006/metadata/properties" ma:root="true" ma:fieldsID="1cbcde35f4dbfc1817f89f87e07082a3" ns1:_="" ns2:_="">
    <xsd:import namespace="http://schemas.microsoft.com/sharepoint/v3"/>
    <xsd:import namespace="12780d3b-d4ae-4143-bb65-a95475b836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9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80d3b-d4ae-4143-bb65-a95475b83662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0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7d45f2b7-b0ce-49c3-b7e2-45f18d8cd76b}" ma:internalName="TaxCatchAll" ma:showField="CatchAllData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7d45f2b7-b0ce-49c3-b7e2-45f18d8cd76b}" ma:internalName="TaxCatchAllLabel" ma:readOnly="true" ma:showField="CatchAllDataLabel" ma:web="12780d3b-d4ae-4143-bb65-a95475b836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4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12780d3b-d4ae-4143-bb65-a95475b83662">
      <Terms xmlns="http://schemas.microsoft.com/office/infopath/2007/PartnerControls"/>
    </TaxKeywordTaxHTField>
    <TaxCatchAll xmlns="12780d3b-d4ae-4143-bb65-a95475b83662"/>
    <PublishingExpirationDate xmlns="http://schemas.microsoft.com/sharepoint/v3" xsi:nil="true"/>
    <PublishingStartDate xmlns="http://schemas.microsoft.com/sharepoint/v3" xsi:nil="true"/>
    <FNSPRollUpIngress xmlns="12780d3b-d4ae-4143-bb65-a95475b83662" xsi:nil="true"/>
  </documentManagement>
</p:properties>
</file>

<file path=customXml/itemProps1.xml><?xml version="1.0" encoding="utf-8"?>
<ds:datastoreItem xmlns:ds="http://schemas.openxmlformats.org/officeDocument/2006/customXml" ds:itemID="{55476F47-2D6D-479F-A4CC-D6FE6881E121}"/>
</file>

<file path=customXml/itemProps2.xml><?xml version="1.0" encoding="utf-8"?>
<ds:datastoreItem xmlns:ds="http://schemas.openxmlformats.org/officeDocument/2006/customXml" ds:itemID="{C6BBD96A-3C26-44AB-AB89-051BDE8B7B99}"/>
</file>

<file path=customXml/itemProps3.xml><?xml version="1.0" encoding="utf-8"?>
<ds:datastoreItem xmlns:ds="http://schemas.openxmlformats.org/officeDocument/2006/customXml" ds:itemID="{B35FF3B7-A62F-4AE2-BB64-234925DDF225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210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1_Office-tema</vt:lpstr>
      <vt:lpstr>Struktur samarbeidsmøter mellom HMR og kommunene i forbindelse med Covid-19</vt:lpstr>
      <vt:lpstr>Fylkesdekkende samarbeidsmøte</vt:lpstr>
      <vt:lpstr>Lokale samarbeidsmøter</vt:lpstr>
      <vt:lpstr>Andre fora – samhandlingsstruktur 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samarbeidsmøter mellom HMR og kommunene i forbindelse med Covid-19</dc:title>
  <dc:creator>Waage, Lena Bjørge</dc:creator>
  <cp:keywords/>
  <cp:lastModifiedBy>Waage, Lena Bjørge</cp:lastModifiedBy>
  <cp:revision>2</cp:revision>
  <dcterms:created xsi:type="dcterms:W3CDTF">2020-04-02T08:22:32Z</dcterms:created>
  <dcterms:modified xsi:type="dcterms:W3CDTF">2020-04-02T08:24:00Z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0x01010086B34C8F05B41D48AAEFEFC577FE0F14</vt:lpwstr>
  </property>
  <property fmtid="{D5CDD505-2E9C-101B-9397-08002B2CF9AE}" pid="3" name="TaxKeyword">
    <vt:lpwstr/>
  </property>
</Properties>
</file>